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Lst>
  <p:sldSz cy="6858000" cx="12192000"/>
  <p:notesSz cx="6858000" cy="9144000"/>
  <p:embeddedFontLst>
    <p:embeddedFont>
      <p:font typeface="Montserrat SemiBold"/>
      <p:regular r:id="rId8"/>
      <p:bold r:id="rId9"/>
      <p:italic r:id="rId10"/>
      <p:boldItalic r:id="rId11"/>
    </p:embeddedFont>
    <p:embeddedFont>
      <p:font typeface="Montserrat"/>
      <p:regular r:id="rId12"/>
      <p:bold r:id="rId13"/>
      <p:italic r:id="rId14"/>
      <p:boldItalic r:id="rId15"/>
    </p:embeddedFont>
    <p:embeddedFont>
      <p:font typeface="Montserrat Medium"/>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MontserratSemiBold-boldItalic.fntdata"/><Relationship Id="rId10" Type="http://schemas.openxmlformats.org/officeDocument/2006/relationships/font" Target="fonts/MontserratSemiBold-italic.fntdata"/><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MontserratSemiBold-bold.fntdata"/><Relationship Id="rId15" Type="http://schemas.openxmlformats.org/officeDocument/2006/relationships/font" Target="fonts/Montserrat-boldItalic.fntdata"/><Relationship Id="rId14" Type="http://schemas.openxmlformats.org/officeDocument/2006/relationships/font" Target="fonts/Montserrat-italic.fntdata"/><Relationship Id="rId17" Type="http://schemas.openxmlformats.org/officeDocument/2006/relationships/font" Target="fonts/MontserratMedium-bold.fntdata"/><Relationship Id="rId16" Type="http://schemas.openxmlformats.org/officeDocument/2006/relationships/font" Target="fonts/MontserratMedium-regular.fntdata"/><Relationship Id="rId5" Type="http://schemas.openxmlformats.org/officeDocument/2006/relationships/slide" Target="slides/slide1.xml"/><Relationship Id="rId19" Type="http://schemas.openxmlformats.org/officeDocument/2006/relationships/font" Target="fonts/MontserratMedium-boldItalic.fntdata"/><Relationship Id="rId6" Type="http://schemas.openxmlformats.org/officeDocument/2006/relationships/slide" Target="slides/slide2.xml"/><Relationship Id="rId18" Type="http://schemas.openxmlformats.org/officeDocument/2006/relationships/font" Target="fonts/MontserratMedium-italic.fntdata"/><Relationship Id="rId7" Type="http://schemas.openxmlformats.org/officeDocument/2006/relationships/slide" Target="slides/slide3.xml"/><Relationship Id="rId8" Type="http://schemas.openxmlformats.org/officeDocument/2006/relationships/font" Target="fonts/Montserrat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8d86df6a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d86df6ada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8d86df6ada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8d86df6ada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GB"/>
              <a:t>Model out loud some ideas for the pupils first. Then ask to pause the video  and pupils can pause the video and go to the worksheet image and say something there are zero of.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8d86df6ada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0" name="Google Shape;90;g8d86df6ada_0_1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g8d86df6ada_0_1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4" name="Shape 14"/>
        <p:cNvGrpSpPr/>
        <p:nvPr/>
      </p:nvGrpSpPr>
      <p:grpSpPr>
        <a:xfrm>
          <a:off x="0" y="0"/>
          <a:ext cx="0" cy="0"/>
          <a:chOff x="0" y="0"/>
          <a:chExt cx="0" cy="0"/>
        </a:xfrm>
      </p:grpSpPr>
      <p:sp>
        <p:nvSpPr>
          <p:cNvPr id="15" name="Google Shape;15;p2"/>
          <p:cNvSpPr txBox="1"/>
          <p:nvPr>
            <p:ph type="ctrTitle"/>
          </p:nvPr>
        </p:nvSpPr>
        <p:spPr>
          <a:xfrm>
            <a:off x="611967" y="1917533"/>
            <a:ext cx="10968000" cy="2482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6000"/>
              <a:buFont typeface="Montserrat SemiBold"/>
              <a:buNone/>
              <a:defRPr b="0" sz="4000">
                <a:solidFill>
                  <a:srgbClr val="000000"/>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000000"/>
              </a:buClr>
              <a:buSzPts val="10400"/>
              <a:buNone/>
              <a:defRPr sz="6933">
                <a:solidFill>
                  <a:srgbClr val="000000"/>
                </a:solidFill>
              </a:defRPr>
            </a:lvl2pPr>
            <a:lvl3pPr lvl="2" algn="ctr">
              <a:lnSpc>
                <a:spcPct val="100000"/>
              </a:lnSpc>
              <a:spcBef>
                <a:spcPts val="0"/>
              </a:spcBef>
              <a:spcAft>
                <a:spcPts val="0"/>
              </a:spcAft>
              <a:buClr>
                <a:srgbClr val="000000"/>
              </a:buClr>
              <a:buSzPts val="10400"/>
              <a:buNone/>
              <a:defRPr sz="6933">
                <a:solidFill>
                  <a:srgbClr val="000000"/>
                </a:solidFill>
              </a:defRPr>
            </a:lvl3pPr>
            <a:lvl4pPr lvl="3" algn="ctr">
              <a:lnSpc>
                <a:spcPct val="100000"/>
              </a:lnSpc>
              <a:spcBef>
                <a:spcPts val="0"/>
              </a:spcBef>
              <a:spcAft>
                <a:spcPts val="0"/>
              </a:spcAft>
              <a:buClr>
                <a:srgbClr val="000000"/>
              </a:buClr>
              <a:buSzPts val="10400"/>
              <a:buNone/>
              <a:defRPr sz="6933">
                <a:solidFill>
                  <a:srgbClr val="000000"/>
                </a:solidFill>
              </a:defRPr>
            </a:lvl4pPr>
            <a:lvl5pPr lvl="4" algn="ctr">
              <a:lnSpc>
                <a:spcPct val="100000"/>
              </a:lnSpc>
              <a:spcBef>
                <a:spcPts val="0"/>
              </a:spcBef>
              <a:spcAft>
                <a:spcPts val="0"/>
              </a:spcAft>
              <a:buClr>
                <a:srgbClr val="000000"/>
              </a:buClr>
              <a:buSzPts val="10400"/>
              <a:buNone/>
              <a:defRPr sz="6933">
                <a:solidFill>
                  <a:srgbClr val="000000"/>
                </a:solidFill>
              </a:defRPr>
            </a:lvl5pPr>
            <a:lvl6pPr lvl="5" algn="ctr">
              <a:lnSpc>
                <a:spcPct val="100000"/>
              </a:lnSpc>
              <a:spcBef>
                <a:spcPts val="0"/>
              </a:spcBef>
              <a:spcAft>
                <a:spcPts val="0"/>
              </a:spcAft>
              <a:buClr>
                <a:srgbClr val="000000"/>
              </a:buClr>
              <a:buSzPts val="10400"/>
              <a:buNone/>
              <a:defRPr sz="6933">
                <a:solidFill>
                  <a:srgbClr val="000000"/>
                </a:solidFill>
              </a:defRPr>
            </a:lvl6pPr>
            <a:lvl7pPr lvl="6" algn="ctr">
              <a:lnSpc>
                <a:spcPct val="100000"/>
              </a:lnSpc>
              <a:spcBef>
                <a:spcPts val="0"/>
              </a:spcBef>
              <a:spcAft>
                <a:spcPts val="0"/>
              </a:spcAft>
              <a:buClr>
                <a:srgbClr val="000000"/>
              </a:buClr>
              <a:buSzPts val="10400"/>
              <a:buNone/>
              <a:defRPr sz="6933">
                <a:solidFill>
                  <a:srgbClr val="000000"/>
                </a:solidFill>
              </a:defRPr>
            </a:lvl7pPr>
            <a:lvl8pPr lvl="7" algn="ctr">
              <a:lnSpc>
                <a:spcPct val="100000"/>
              </a:lnSpc>
              <a:spcBef>
                <a:spcPts val="0"/>
              </a:spcBef>
              <a:spcAft>
                <a:spcPts val="0"/>
              </a:spcAft>
              <a:buClr>
                <a:srgbClr val="000000"/>
              </a:buClr>
              <a:buSzPts val="10400"/>
              <a:buNone/>
              <a:defRPr sz="6933">
                <a:solidFill>
                  <a:srgbClr val="000000"/>
                </a:solidFill>
              </a:defRPr>
            </a:lvl8pPr>
            <a:lvl9pPr lvl="8" algn="ctr">
              <a:lnSpc>
                <a:spcPct val="100000"/>
              </a:lnSpc>
              <a:spcBef>
                <a:spcPts val="0"/>
              </a:spcBef>
              <a:spcAft>
                <a:spcPts val="0"/>
              </a:spcAft>
              <a:buClr>
                <a:srgbClr val="000000"/>
              </a:buClr>
              <a:buSzPts val="10400"/>
              <a:buNone/>
              <a:defRPr sz="6933">
                <a:solidFill>
                  <a:srgbClr val="000000"/>
                </a:solidFill>
              </a:defRPr>
            </a:lvl9pPr>
          </a:lstStyle>
          <a:p/>
        </p:txBody>
      </p:sp>
      <p:sp>
        <p:nvSpPr>
          <p:cNvPr id="16" name="Google Shape;16;p2"/>
          <p:cNvSpPr txBox="1"/>
          <p:nvPr>
            <p:ph idx="1" type="subTitle"/>
          </p:nvPr>
        </p:nvSpPr>
        <p:spPr>
          <a:xfrm>
            <a:off x="611967" y="593367"/>
            <a:ext cx="10968000" cy="10568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3600"/>
              <a:buNone/>
              <a:defRPr sz="2400">
                <a:solidFill>
                  <a:srgbClr val="000000"/>
                </a:solidFill>
              </a:defRPr>
            </a:lvl1pPr>
            <a:lvl2pPr lvl="1" algn="ctr">
              <a:lnSpc>
                <a:spcPct val="100000"/>
              </a:lnSpc>
              <a:spcBef>
                <a:spcPts val="0"/>
              </a:spcBef>
              <a:spcAft>
                <a:spcPts val="0"/>
              </a:spcAft>
              <a:buClr>
                <a:srgbClr val="000000"/>
              </a:buClr>
              <a:buSzPts val="5600"/>
              <a:buNone/>
              <a:defRPr sz="3734">
                <a:solidFill>
                  <a:srgbClr val="000000"/>
                </a:solidFill>
              </a:defRPr>
            </a:lvl2pPr>
            <a:lvl3pPr lvl="2" algn="ctr">
              <a:lnSpc>
                <a:spcPct val="100000"/>
              </a:lnSpc>
              <a:spcBef>
                <a:spcPts val="0"/>
              </a:spcBef>
              <a:spcAft>
                <a:spcPts val="0"/>
              </a:spcAft>
              <a:buClr>
                <a:srgbClr val="000000"/>
              </a:buClr>
              <a:buSzPts val="5600"/>
              <a:buNone/>
              <a:defRPr sz="3734">
                <a:solidFill>
                  <a:srgbClr val="000000"/>
                </a:solidFill>
              </a:defRPr>
            </a:lvl3pPr>
            <a:lvl4pPr lvl="3" algn="ctr">
              <a:lnSpc>
                <a:spcPct val="100000"/>
              </a:lnSpc>
              <a:spcBef>
                <a:spcPts val="0"/>
              </a:spcBef>
              <a:spcAft>
                <a:spcPts val="0"/>
              </a:spcAft>
              <a:buClr>
                <a:srgbClr val="000000"/>
              </a:buClr>
              <a:buSzPts val="5600"/>
              <a:buNone/>
              <a:defRPr sz="3734">
                <a:solidFill>
                  <a:srgbClr val="000000"/>
                </a:solidFill>
              </a:defRPr>
            </a:lvl4pPr>
            <a:lvl5pPr lvl="4" algn="ctr">
              <a:lnSpc>
                <a:spcPct val="100000"/>
              </a:lnSpc>
              <a:spcBef>
                <a:spcPts val="0"/>
              </a:spcBef>
              <a:spcAft>
                <a:spcPts val="0"/>
              </a:spcAft>
              <a:buClr>
                <a:srgbClr val="000000"/>
              </a:buClr>
              <a:buSzPts val="5600"/>
              <a:buNone/>
              <a:defRPr sz="3734">
                <a:solidFill>
                  <a:srgbClr val="000000"/>
                </a:solidFill>
              </a:defRPr>
            </a:lvl5pPr>
            <a:lvl6pPr lvl="5" algn="ctr">
              <a:lnSpc>
                <a:spcPct val="100000"/>
              </a:lnSpc>
              <a:spcBef>
                <a:spcPts val="0"/>
              </a:spcBef>
              <a:spcAft>
                <a:spcPts val="0"/>
              </a:spcAft>
              <a:buClr>
                <a:srgbClr val="000000"/>
              </a:buClr>
              <a:buSzPts val="5600"/>
              <a:buNone/>
              <a:defRPr sz="3734">
                <a:solidFill>
                  <a:srgbClr val="000000"/>
                </a:solidFill>
              </a:defRPr>
            </a:lvl6pPr>
            <a:lvl7pPr lvl="6" algn="ctr">
              <a:lnSpc>
                <a:spcPct val="100000"/>
              </a:lnSpc>
              <a:spcBef>
                <a:spcPts val="0"/>
              </a:spcBef>
              <a:spcAft>
                <a:spcPts val="0"/>
              </a:spcAft>
              <a:buClr>
                <a:srgbClr val="000000"/>
              </a:buClr>
              <a:buSzPts val="5600"/>
              <a:buNone/>
              <a:defRPr sz="3734">
                <a:solidFill>
                  <a:srgbClr val="000000"/>
                </a:solidFill>
              </a:defRPr>
            </a:lvl7pPr>
            <a:lvl8pPr lvl="7" algn="ctr">
              <a:lnSpc>
                <a:spcPct val="100000"/>
              </a:lnSpc>
              <a:spcBef>
                <a:spcPts val="0"/>
              </a:spcBef>
              <a:spcAft>
                <a:spcPts val="0"/>
              </a:spcAft>
              <a:buClr>
                <a:srgbClr val="000000"/>
              </a:buClr>
              <a:buSzPts val="5600"/>
              <a:buNone/>
              <a:defRPr sz="3734">
                <a:solidFill>
                  <a:srgbClr val="000000"/>
                </a:solidFill>
              </a:defRPr>
            </a:lvl8pPr>
            <a:lvl9pPr lvl="8" algn="ctr">
              <a:lnSpc>
                <a:spcPct val="100000"/>
              </a:lnSpc>
              <a:spcBef>
                <a:spcPts val="0"/>
              </a:spcBef>
              <a:spcAft>
                <a:spcPts val="0"/>
              </a:spcAft>
              <a:buClr>
                <a:srgbClr val="000000"/>
              </a:buClr>
              <a:buSzPts val="5600"/>
              <a:buNone/>
              <a:defRPr sz="3734">
                <a:solidFill>
                  <a:srgbClr val="000000"/>
                </a:solidFill>
              </a:defRPr>
            </a:lvl9pPr>
          </a:lstStyle>
          <a:p/>
        </p:txBody>
      </p:sp>
      <p:sp>
        <p:nvSpPr>
          <p:cNvPr id="17" name="Google Shape;17;p2"/>
          <p:cNvSpPr txBox="1"/>
          <p:nvPr>
            <p:ph idx="2" type="subTitle"/>
          </p:nvPr>
        </p:nvSpPr>
        <p:spPr>
          <a:xfrm>
            <a:off x="611967" y="5473967"/>
            <a:ext cx="5268000" cy="826000"/>
          </a:xfrm>
          <a:prstGeom prst="rect">
            <a:avLst/>
          </a:prstGeom>
          <a:noFill/>
          <a:ln>
            <a:noFill/>
          </a:ln>
        </p:spPr>
        <p:txBody>
          <a:bodyPr anchorCtr="0" anchor="b" bIns="0" lIns="0" spcFirstLastPara="1" rIns="0" wrap="square" tIns="0">
            <a:noAutofit/>
          </a:bodyPr>
          <a:lstStyle>
            <a:lvl1pPr lvl="0" algn="l">
              <a:lnSpc>
                <a:spcPct val="130000"/>
              </a:lnSpc>
              <a:spcBef>
                <a:spcPts val="1333"/>
              </a:spcBef>
              <a:spcAft>
                <a:spcPts val="0"/>
              </a:spcAft>
              <a:buSzPts val="3200"/>
              <a:buNone/>
              <a:defRPr sz="1867">
                <a:solidFill>
                  <a:srgbClr val="000000"/>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000000"/>
                </a:solidFill>
              </a:defRPr>
            </a:lvl2pPr>
            <a:lvl3pPr lvl="2" algn="l">
              <a:lnSpc>
                <a:spcPct val="130000"/>
              </a:lnSpc>
              <a:spcBef>
                <a:spcPts val="1333"/>
              </a:spcBef>
              <a:spcAft>
                <a:spcPts val="0"/>
              </a:spcAft>
              <a:buSzPts val="2800"/>
              <a:buNone/>
              <a:defRPr>
                <a:solidFill>
                  <a:srgbClr val="000000"/>
                </a:solidFill>
              </a:defRPr>
            </a:lvl3pPr>
            <a:lvl4pPr lvl="3" algn="l">
              <a:lnSpc>
                <a:spcPct val="130000"/>
              </a:lnSpc>
              <a:spcBef>
                <a:spcPts val="1333"/>
              </a:spcBef>
              <a:spcAft>
                <a:spcPts val="0"/>
              </a:spcAft>
              <a:buSzPts val="2800"/>
              <a:buNone/>
              <a:defRPr>
                <a:solidFill>
                  <a:srgbClr val="000000"/>
                </a:solidFill>
              </a:defRPr>
            </a:lvl4pPr>
            <a:lvl5pPr lvl="4" algn="l">
              <a:lnSpc>
                <a:spcPct val="130000"/>
              </a:lnSpc>
              <a:spcBef>
                <a:spcPts val="1333"/>
              </a:spcBef>
              <a:spcAft>
                <a:spcPts val="0"/>
              </a:spcAft>
              <a:buSzPts val="2400"/>
              <a:buNone/>
              <a:defRPr>
                <a:solidFill>
                  <a:srgbClr val="000000"/>
                </a:solidFill>
              </a:defRPr>
            </a:lvl5pPr>
            <a:lvl6pPr lvl="5" algn="l">
              <a:lnSpc>
                <a:spcPct val="130000"/>
              </a:lnSpc>
              <a:spcBef>
                <a:spcPts val="1333"/>
              </a:spcBef>
              <a:spcAft>
                <a:spcPts val="0"/>
              </a:spcAft>
              <a:buSzPts val="2400"/>
              <a:buNone/>
              <a:defRPr>
                <a:solidFill>
                  <a:srgbClr val="000000"/>
                </a:solidFill>
              </a:defRPr>
            </a:lvl6pPr>
            <a:lvl7pPr lvl="6" algn="l">
              <a:lnSpc>
                <a:spcPct val="130000"/>
              </a:lnSpc>
              <a:spcBef>
                <a:spcPts val="1333"/>
              </a:spcBef>
              <a:spcAft>
                <a:spcPts val="0"/>
              </a:spcAft>
              <a:buSzPts val="2000"/>
              <a:buNone/>
              <a:defRPr>
                <a:solidFill>
                  <a:srgbClr val="000000"/>
                </a:solidFill>
              </a:defRPr>
            </a:lvl7pPr>
            <a:lvl8pPr lvl="7" algn="l">
              <a:lnSpc>
                <a:spcPct val="130000"/>
              </a:lnSpc>
              <a:spcBef>
                <a:spcPts val="1333"/>
              </a:spcBef>
              <a:spcAft>
                <a:spcPts val="0"/>
              </a:spcAft>
              <a:buSzPts val="2000"/>
              <a:buNone/>
              <a:defRPr>
                <a:solidFill>
                  <a:srgbClr val="000000"/>
                </a:solidFill>
              </a:defRPr>
            </a:lvl8pPr>
            <a:lvl9pPr lvl="8" algn="l">
              <a:lnSpc>
                <a:spcPct val="130000"/>
              </a:lnSpc>
              <a:spcBef>
                <a:spcPts val="1333"/>
              </a:spcBef>
              <a:spcAft>
                <a:spcPts val="1333"/>
              </a:spcAft>
              <a:buSzPts val="1600"/>
              <a:buNone/>
              <a:defRPr>
                <a:solidFill>
                  <a:srgbClr val="000000"/>
                </a:solidFill>
              </a:defRPr>
            </a:lvl9pPr>
          </a:lstStyle>
          <a:p/>
        </p:txBody>
      </p:sp>
      <p:pic>
        <p:nvPicPr>
          <p:cNvPr id="18" name="Google Shape;18;p2"/>
          <p:cNvPicPr preferRelativeResize="0"/>
          <p:nvPr/>
        </p:nvPicPr>
        <p:blipFill rotWithShape="1">
          <a:blip r:embed="rId2">
            <a:alphaModFix/>
          </a:blip>
          <a:srcRect b="0" l="49" r="59" t="0"/>
          <a:stretch/>
        </p:blipFill>
        <p:spPr>
          <a:xfrm>
            <a:off x="8421071" y="4823665"/>
            <a:ext cx="3146134" cy="1709400"/>
          </a:xfrm>
          <a:prstGeom prst="rect">
            <a:avLst/>
          </a:prstGeom>
          <a:noFill/>
          <a:ln>
            <a:noFill/>
          </a:ln>
        </p:spPr>
      </p:pic>
      <p:sp>
        <p:nvSpPr>
          <p:cNvPr id="19" name="Google Shape;19;p2"/>
          <p:cNvSpPr/>
          <p:nvPr/>
        </p:nvSpPr>
        <p:spPr>
          <a:xfrm>
            <a:off x="11598967" y="5945600"/>
            <a:ext cx="593200" cy="9124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Multiple choice options">
    <p:spTree>
      <p:nvGrpSpPr>
        <p:cNvPr id="53" name="Shape 53"/>
        <p:cNvGrpSpPr/>
        <p:nvPr/>
      </p:nvGrpSpPr>
      <p:grpSpPr>
        <a:xfrm>
          <a:off x="0" y="0"/>
          <a:ext cx="0" cy="0"/>
          <a:chOff x="0" y="0"/>
          <a:chExt cx="0" cy="0"/>
        </a:xfrm>
      </p:grpSpPr>
      <p:sp>
        <p:nvSpPr>
          <p:cNvPr id="54" name="Google Shape;54;p11"/>
          <p:cNvSpPr txBox="1"/>
          <p:nvPr>
            <p:ph type="title"/>
          </p:nvPr>
        </p:nvSpPr>
        <p:spPr>
          <a:xfrm>
            <a:off x="611967" y="593367"/>
            <a:ext cx="8800800" cy="1086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55" name="Google Shape;55;p11"/>
          <p:cNvSpPr txBox="1"/>
          <p:nvPr>
            <p:ph idx="1" type="subTitle"/>
          </p:nvPr>
        </p:nvSpPr>
        <p:spPr>
          <a:xfrm>
            <a:off x="611967" y="1917533"/>
            <a:ext cx="4171200" cy="6044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56" name="Google Shape;56;p11"/>
          <p:cNvSpPr txBox="1"/>
          <p:nvPr>
            <p:ph idx="2" type="body"/>
          </p:nvPr>
        </p:nvSpPr>
        <p:spPr>
          <a:xfrm>
            <a:off x="611967" y="2760100"/>
            <a:ext cx="5268000" cy="841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1333"/>
              </a:spcBef>
              <a:spcAft>
                <a:spcPts val="0"/>
              </a:spcAft>
              <a:buSzPts val="3200"/>
              <a:buChar char="–"/>
              <a:defRPr/>
            </a:lvl2pPr>
            <a:lvl3pPr indent="-406400" lvl="2" marL="1371600" algn="l">
              <a:lnSpc>
                <a:spcPct val="130000"/>
              </a:lnSpc>
              <a:spcBef>
                <a:spcPts val="1333"/>
              </a:spcBef>
              <a:spcAft>
                <a:spcPts val="0"/>
              </a:spcAft>
              <a:buSzPts val="2800"/>
              <a:buChar char="–"/>
              <a:defRPr/>
            </a:lvl3pPr>
            <a:lvl4pPr indent="-406400" lvl="3" marL="1828800" algn="l">
              <a:lnSpc>
                <a:spcPct val="130000"/>
              </a:lnSpc>
              <a:spcBef>
                <a:spcPts val="1067"/>
              </a:spcBef>
              <a:spcAft>
                <a:spcPts val="0"/>
              </a:spcAft>
              <a:buSzPts val="2800"/>
              <a:buChar char="–"/>
              <a:defRPr/>
            </a:lvl4pPr>
            <a:lvl5pPr indent="-381000" lvl="4" marL="2286000" algn="l">
              <a:lnSpc>
                <a:spcPct val="130000"/>
              </a:lnSpc>
              <a:spcBef>
                <a:spcPts val="1067"/>
              </a:spcBef>
              <a:spcAft>
                <a:spcPts val="0"/>
              </a:spcAft>
              <a:buSzPts val="2400"/>
              <a:buChar char="–"/>
              <a:defRPr/>
            </a:lvl5pPr>
            <a:lvl6pPr indent="-381000" lvl="5" marL="2743200" algn="l">
              <a:lnSpc>
                <a:spcPct val="130000"/>
              </a:lnSpc>
              <a:spcBef>
                <a:spcPts val="800"/>
              </a:spcBef>
              <a:spcAft>
                <a:spcPts val="0"/>
              </a:spcAft>
              <a:buSzPts val="2400"/>
              <a:buChar char="–"/>
              <a:defRPr/>
            </a:lvl6pPr>
            <a:lvl7pPr indent="-355600" lvl="6" marL="3200400" algn="l">
              <a:lnSpc>
                <a:spcPct val="130000"/>
              </a:lnSpc>
              <a:spcBef>
                <a:spcPts val="800"/>
              </a:spcBef>
              <a:spcAft>
                <a:spcPts val="0"/>
              </a:spcAft>
              <a:buSzPts val="2000"/>
              <a:buChar char="–"/>
              <a:defRPr/>
            </a:lvl7pPr>
            <a:lvl8pPr indent="-355600" lvl="7" marL="3657600" algn="l">
              <a:lnSpc>
                <a:spcPct val="130000"/>
              </a:lnSpc>
              <a:spcBef>
                <a:spcPts val="533"/>
              </a:spcBef>
              <a:spcAft>
                <a:spcPts val="0"/>
              </a:spcAft>
              <a:buSzPts val="2000"/>
              <a:buChar char="–"/>
              <a:defRPr/>
            </a:lvl8pPr>
            <a:lvl9pPr indent="-330200" lvl="8" marL="4114800" algn="l">
              <a:lnSpc>
                <a:spcPct val="130000"/>
              </a:lnSpc>
              <a:spcBef>
                <a:spcPts val="533"/>
              </a:spcBef>
              <a:spcAft>
                <a:spcPts val="267"/>
              </a:spcAft>
              <a:buSzPts val="1600"/>
              <a:buChar char="–"/>
              <a:defRPr/>
            </a:lvl9pPr>
          </a:lstStyle>
          <a:p/>
        </p:txBody>
      </p:sp>
      <p:sp>
        <p:nvSpPr>
          <p:cNvPr id="57" name="Google Shape;57;p11"/>
          <p:cNvSpPr txBox="1"/>
          <p:nvPr>
            <p:ph idx="3" type="subTitle"/>
          </p:nvPr>
        </p:nvSpPr>
        <p:spPr>
          <a:xfrm>
            <a:off x="6312000" y="1917533"/>
            <a:ext cx="4171200" cy="6044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58" name="Google Shape;58;p11"/>
          <p:cNvSpPr txBox="1"/>
          <p:nvPr>
            <p:ph idx="4" type="body"/>
          </p:nvPr>
        </p:nvSpPr>
        <p:spPr>
          <a:xfrm>
            <a:off x="6312000" y="2760100"/>
            <a:ext cx="5268000" cy="841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1333"/>
              </a:spcBef>
              <a:spcAft>
                <a:spcPts val="0"/>
              </a:spcAft>
              <a:buSzPts val="3200"/>
              <a:buChar char="–"/>
              <a:defRPr/>
            </a:lvl2pPr>
            <a:lvl3pPr indent="-406400" lvl="2" marL="1371600" algn="l">
              <a:lnSpc>
                <a:spcPct val="130000"/>
              </a:lnSpc>
              <a:spcBef>
                <a:spcPts val="1333"/>
              </a:spcBef>
              <a:spcAft>
                <a:spcPts val="0"/>
              </a:spcAft>
              <a:buSzPts val="2800"/>
              <a:buChar char="–"/>
              <a:defRPr/>
            </a:lvl3pPr>
            <a:lvl4pPr indent="-406400" lvl="3" marL="1828800" algn="l">
              <a:lnSpc>
                <a:spcPct val="130000"/>
              </a:lnSpc>
              <a:spcBef>
                <a:spcPts val="1067"/>
              </a:spcBef>
              <a:spcAft>
                <a:spcPts val="0"/>
              </a:spcAft>
              <a:buSzPts val="2800"/>
              <a:buChar char="–"/>
              <a:defRPr/>
            </a:lvl4pPr>
            <a:lvl5pPr indent="-381000" lvl="4" marL="2286000" algn="l">
              <a:lnSpc>
                <a:spcPct val="130000"/>
              </a:lnSpc>
              <a:spcBef>
                <a:spcPts val="1067"/>
              </a:spcBef>
              <a:spcAft>
                <a:spcPts val="0"/>
              </a:spcAft>
              <a:buSzPts val="2400"/>
              <a:buChar char="–"/>
              <a:defRPr/>
            </a:lvl5pPr>
            <a:lvl6pPr indent="-381000" lvl="5" marL="2743200" algn="l">
              <a:lnSpc>
                <a:spcPct val="130000"/>
              </a:lnSpc>
              <a:spcBef>
                <a:spcPts val="800"/>
              </a:spcBef>
              <a:spcAft>
                <a:spcPts val="0"/>
              </a:spcAft>
              <a:buSzPts val="2400"/>
              <a:buChar char="–"/>
              <a:defRPr/>
            </a:lvl6pPr>
            <a:lvl7pPr indent="-355600" lvl="6" marL="3200400" algn="l">
              <a:lnSpc>
                <a:spcPct val="130000"/>
              </a:lnSpc>
              <a:spcBef>
                <a:spcPts val="800"/>
              </a:spcBef>
              <a:spcAft>
                <a:spcPts val="0"/>
              </a:spcAft>
              <a:buSzPts val="2000"/>
              <a:buChar char="–"/>
              <a:defRPr/>
            </a:lvl7pPr>
            <a:lvl8pPr indent="-355600" lvl="7" marL="3657600" algn="l">
              <a:lnSpc>
                <a:spcPct val="130000"/>
              </a:lnSpc>
              <a:spcBef>
                <a:spcPts val="533"/>
              </a:spcBef>
              <a:spcAft>
                <a:spcPts val="0"/>
              </a:spcAft>
              <a:buSzPts val="2000"/>
              <a:buChar char="–"/>
              <a:defRPr/>
            </a:lvl8pPr>
            <a:lvl9pPr indent="-330200" lvl="8" marL="4114800" algn="l">
              <a:lnSpc>
                <a:spcPct val="130000"/>
              </a:lnSpc>
              <a:spcBef>
                <a:spcPts val="533"/>
              </a:spcBef>
              <a:spcAft>
                <a:spcPts val="267"/>
              </a:spcAft>
              <a:buSzPts val="1600"/>
              <a:buChar char="–"/>
              <a:defRPr/>
            </a:lvl9pPr>
          </a:lstStyle>
          <a:p/>
        </p:txBody>
      </p:sp>
      <p:sp>
        <p:nvSpPr>
          <p:cNvPr id="59" name="Google Shape;59;p11"/>
          <p:cNvSpPr txBox="1"/>
          <p:nvPr>
            <p:ph idx="5" type="subTitle"/>
          </p:nvPr>
        </p:nvSpPr>
        <p:spPr>
          <a:xfrm>
            <a:off x="611967" y="3936500"/>
            <a:ext cx="4171200" cy="604400"/>
          </a:xfrm>
          <a:prstGeom prst="rect">
            <a:avLst/>
          </a:prstGeom>
          <a:solidFill>
            <a:schemeClr val="accent3"/>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60" name="Google Shape;60;p11"/>
          <p:cNvSpPr txBox="1"/>
          <p:nvPr>
            <p:ph idx="6" type="body"/>
          </p:nvPr>
        </p:nvSpPr>
        <p:spPr>
          <a:xfrm>
            <a:off x="611967" y="4779067"/>
            <a:ext cx="5268000" cy="841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1333"/>
              </a:spcBef>
              <a:spcAft>
                <a:spcPts val="0"/>
              </a:spcAft>
              <a:buSzPts val="3200"/>
              <a:buChar char="–"/>
              <a:defRPr/>
            </a:lvl2pPr>
            <a:lvl3pPr indent="-406400" lvl="2" marL="1371600" algn="l">
              <a:lnSpc>
                <a:spcPct val="130000"/>
              </a:lnSpc>
              <a:spcBef>
                <a:spcPts val="1333"/>
              </a:spcBef>
              <a:spcAft>
                <a:spcPts val="0"/>
              </a:spcAft>
              <a:buSzPts val="2800"/>
              <a:buChar char="–"/>
              <a:defRPr/>
            </a:lvl3pPr>
            <a:lvl4pPr indent="-406400" lvl="3" marL="1828800" algn="l">
              <a:lnSpc>
                <a:spcPct val="130000"/>
              </a:lnSpc>
              <a:spcBef>
                <a:spcPts val="1067"/>
              </a:spcBef>
              <a:spcAft>
                <a:spcPts val="0"/>
              </a:spcAft>
              <a:buSzPts val="2800"/>
              <a:buChar char="–"/>
              <a:defRPr/>
            </a:lvl4pPr>
            <a:lvl5pPr indent="-381000" lvl="4" marL="2286000" algn="l">
              <a:lnSpc>
                <a:spcPct val="130000"/>
              </a:lnSpc>
              <a:spcBef>
                <a:spcPts val="1067"/>
              </a:spcBef>
              <a:spcAft>
                <a:spcPts val="0"/>
              </a:spcAft>
              <a:buSzPts val="2400"/>
              <a:buChar char="–"/>
              <a:defRPr/>
            </a:lvl5pPr>
            <a:lvl6pPr indent="-381000" lvl="5" marL="2743200" algn="l">
              <a:lnSpc>
                <a:spcPct val="130000"/>
              </a:lnSpc>
              <a:spcBef>
                <a:spcPts val="800"/>
              </a:spcBef>
              <a:spcAft>
                <a:spcPts val="0"/>
              </a:spcAft>
              <a:buSzPts val="2400"/>
              <a:buChar char="–"/>
              <a:defRPr/>
            </a:lvl6pPr>
            <a:lvl7pPr indent="-355600" lvl="6" marL="3200400" algn="l">
              <a:lnSpc>
                <a:spcPct val="130000"/>
              </a:lnSpc>
              <a:spcBef>
                <a:spcPts val="800"/>
              </a:spcBef>
              <a:spcAft>
                <a:spcPts val="0"/>
              </a:spcAft>
              <a:buSzPts val="2000"/>
              <a:buChar char="–"/>
              <a:defRPr/>
            </a:lvl7pPr>
            <a:lvl8pPr indent="-355600" lvl="7" marL="3657600" algn="l">
              <a:lnSpc>
                <a:spcPct val="130000"/>
              </a:lnSpc>
              <a:spcBef>
                <a:spcPts val="533"/>
              </a:spcBef>
              <a:spcAft>
                <a:spcPts val="0"/>
              </a:spcAft>
              <a:buSzPts val="2000"/>
              <a:buChar char="–"/>
              <a:defRPr/>
            </a:lvl8pPr>
            <a:lvl9pPr indent="-330200" lvl="8" marL="4114800" algn="l">
              <a:lnSpc>
                <a:spcPct val="130000"/>
              </a:lnSpc>
              <a:spcBef>
                <a:spcPts val="533"/>
              </a:spcBef>
              <a:spcAft>
                <a:spcPts val="267"/>
              </a:spcAft>
              <a:buSzPts val="1600"/>
              <a:buChar char="–"/>
              <a:defRPr/>
            </a:lvl9pPr>
          </a:lstStyle>
          <a:p/>
        </p:txBody>
      </p:sp>
      <p:sp>
        <p:nvSpPr>
          <p:cNvPr id="61" name="Google Shape;61;p11"/>
          <p:cNvSpPr txBox="1"/>
          <p:nvPr>
            <p:ph idx="7" type="subTitle"/>
          </p:nvPr>
        </p:nvSpPr>
        <p:spPr>
          <a:xfrm>
            <a:off x="6312000" y="3936500"/>
            <a:ext cx="4171200" cy="6044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62" name="Google Shape;62;p11"/>
          <p:cNvSpPr txBox="1"/>
          <p:nvPr>
            <p:ph idx="8" type="body"/>
          </p:nvPr>
        </p:nvSpPr>
        <p:spPr>
          <a:xfrm>
            <a:off x="6312000" y="4779067"/>
            <a:ext cx="5268000" cy="841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1333"/>
              </a:spcBef>
              <a:spcAft>
                <a:spcPts val="0"/>
              </a:spcAft>
              <a:buSzPts val="3200"/>
              <a:buChar char="–"/>
              <a:defRPr/>
            </a:lvl2pPr>
            <a:lvl3pPr indent="-406400" lvl="2" marL="1371600" algn="l">
              <a:lnSpc>
                <a:spcPct val="130000"/>
              </a:lnSpc>
              <a:spcBef>
                <a:spcPts val="1333"/>
              </a:spcBef>
              <a:spcAft>
                <a:spcPts val="0"/>
              </a:spcAft>
              <a:buSzPts val="2800"/>
              <a:buChar char="–"/>
              <a:defRPr/>
            </a:lvl3pPr>
            <a:lvl4pPr indent="-406400" lvl="3" marL="1828800" algn="l">
              <a:lnSpc>
                <a:spcPct val="130000"/>
              </a:lnSpc>
              <a:spcBef>
                <a:spcPts val="1067"/>
              </a:spcBef>
              <a:spcAft>
                <a:spcPts val="0"/>
              </a:spcAft>
              <a:buSzPts val="2800"/>
              <a:buChar char="–"/>
              <a:defRPr/>
            </a:lvl4pPr>
            <a:lvl5pPr indent="-381000" lvl="4" marL="2286000" algn="l">
              <a:lnSpc>
                <a:spcPct val="130000"/>
              </a:lnSpc>
              <a:spcBef>
                <a:spcPts val="1067"/>
              </a:spcBef>
              <a:spcAft>
                <a:spcPts val="0"/>
              </a:spcAft>
              <a:buSzPts val="2400"/>
              <a:buChar char="–"/>
              <a:defRPr/>
            </a:lvl5pPr>
            <a:lvl6pPr indent="-381000" lvl="5" marL="2743200" algn="l">
              <a:lnSpc>
                <a:spcPct val="130000"/>
              </a:lnSpc>
              <a:spcBef>
                <a:spcPts val="800"/>
              </a:spcBef>
              <a:spcAft>
                <a:spcPts val="0"/>
              </a:spcAft>
              <a:buSzPts val="2400"/>
              <a:buChar char="–"/>
              <a:defRPr/>
            </a:lvl6pPr>
            <a:lvl7pPr indent="-355600" lvl="6" marL="3200400" algn="l">
              <a:lnSpc>
                <a:spcPct val="130000"/>
              </a:lnSpc>
              <a:spcBef>
                <a:spcPts val="800"/>
              </a:spcBef>
              <a:spcAft>
                <a:spcPts val="0"/>
              </a:spcAft>
              <a:buSzPts val="2000"/>
              <a:buChar char="–"/>
              <a:defRPr/>
            </a:lvl7pPr>
            <a:lvl8pPr indent="-355600" lvl="7" marL="3657600" algn="l">
              <a:lnSpc>
                <a:spcPct val="130000"/>
              </a:lnSpc>
              <a:spcBef>
                <a:spcPts val="533"/>
              </a:spcBef>
              <a:spcAft>
                <a:spcPts val="0"/>
              </a:spcAft>
              <a:buSzPts val="2000"/>
              <a:buChar char="–"/>
              <a:defRPr/>
            </a:lvl8pPr>
            <a:lvl9pPr indent="-330200" lvl="8" marL="4114800" algn="l">
              <a:lnSpc>
                <a:spcPct val="130000"/>
              </a:lnSpc>
              <a:spcBef>
                <a:spcPts val="533"/>
              </a:spcBef>
              <a:spcAft>
                <a:spcPts val="267"/>
              </a:spcAft>
              <a:buSzPts val="1600"/>
              <a:buChar char="–"/>
              <a:defRPr/>
            </a:lvl9pPr>
          </a:lstStyle>
          <a:p/>
        </p:txBody>
      </p:sp>
      <p:sp>
        <p:nvSpPr>
          <p:cNvPr id="63" name="Google Shape;63;p11"/>
          <p:cNvSpPr txBox="1"/>
          <p:nvPr>
            <p:ph idx="12" type="sldNum"/>
          </p:nvPr>
        </p:nvSpPr>
        <p:spPr>
          <a:xfrm>
            <a:off x="611961" y="6391100"/>
            <a:ext cx="960000" cy="240000"/>
          </a:xfrm>
          <a:prstGeom prst="rect">
            <a:avLst/>
          </a:prstGeom>
          <a:noFill/>
          <a:ln>
            <a:noFill/>
          </a:ln>
        </p:spPr>
        <p:txBody>
          <a:bodyPr anchorCtr="0" anchor="t" bIns="0" lIns="0" spcFirstLastPara="1" rIns="0" wrap="square" tIns="0">
            <a:noAutofit/>
          </a:bodyPr>
          <a:lstStyle>
            <a:lvl1pPr indent="0" lvl="0"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1pPr>
            <a:lvl2pPr indent="0" lvl="1"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2pPr>
            <a:lvl3pPr indent="0" lvl="2"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3pPr>
            <a:lvl4pPr indent="0" lvl="3"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4pPr>
            <a:lvl5pPr indent="0" lvl="4"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5pPr>
            <a:lvl6pPr indent="0" lvl="5"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6pPr>
            <a:lvl7pPr indent="0" lvl="6"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7pPr>
            <a:lvl8pPr indent="0" lvl="7"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8pPr>
            <a:lvl9pPr indent="0" lvl="8"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64" name="Shape 64"/>
        <p:cNvGrpSpPr/>
        <p:nvPr/>
      </p:nvGrpSpPr>
      <p:grpSpPr>
        <a:xfrm>
          <a:off x="0" y="0"/>
          <a:ext cx="0" cy="0"/>
          <a:chOff x="0" y="0"/>
          <a:chExt cx="0" cy="0"/>
        </a:xfrm>
      </p:grpSpPr>
      <p:sp>
        <p:nvSpPr>
          <p:cNvPr id="65" name="Google Shape;65;p12"/>
          <p:cNvSpPr txBox="1"/>
          <p:nvPr>
            <p:ph type="title"/>
          </p:nvPr>
        </p:nvSpPr>
        <p:spPr>
          <a:xfrm>
            <a:off x="611967" y="595200"/>
            <a:ext cx="5268000" cy="10848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4800"/>
              <a:buNone/>
              <a:defRPr sz="3200"/>
            </a:lvl2pPr>
            <a:lvl3pPr lvl="2" algn="l">
              <a:lnSpc>
                <a:spcPct val="100000"/>
              </a:lnSpc>
              <a:spcBef>
                <a:spcPts val="0"/>
              </a:spcBef>
              <a:spcAft>
                <a:spcPts val="0"/>
              </a:spcAft>
              <a:buSzPts val="4800"/>
              <a:buNone/>
              <a:defRPr sz="3200"/>
            </a:lvl3pPr>
            <a:lvl4pPr lvl="3" algn="l">
              <a:lnSpc>
                <a:spcPct val="100000"/>
              </a:lnSpc>
              <a:spcBef>
                <a:spcPts val="0"/>
              </a:spcBef>
              <a:spcAft>
                <a:spcPts val="0"/>
              </a:spcAft>
              <a:buSzPts val="4800"/>
              <a:buNone/>
              <a:defRPr sz="3200"/>
            </a:lvl4pPr>
            <a:lvl5pPr lvl="4" algn="l">
              <a:lnSpc>
                <a:spcPct val="100000"/>
              </a:lnSpc>
              <a:spcBef>
                <a:spcPts val="0"/>
              </a:spcBef>
              <a:spcAft>
                <a:spcPts val="0"/>
              </a:spcAft>
              <a:buSzPts val="4800"/>
              <a:buNone/>
              <a:defRPr sz="3200"/>
            </a:lvl5pPr>
            <a:lvl6pPr lvl="5" algn="l">
              <a:lnSpc>
                <a:spcPct val="100000"/>
              </a:lnSpc>
              <a:spcBef>
                <a:spcPts val="0"/>
              </a:spcBef>
              <a:spcAft>
                <a:spcPts val="0"/>
              </a:spcAft>
              <a:buSzPts val="4800"/>
              <a:buNone/>
              <a:defRPr sz="3200"/>
            </a:lvl6pPr>
            <a:lvl7pPr lvl="6" algn="l">
              <a:lnSpc>
                <a:spcPct val="100000"/>
              </a:lnSpc>
              <a:spcBef>
                <a:spcPts val="0"/>
              </a:spcBef>
              <a:spcAft>
                <a:spcPts val="0"/>
              </a:spcAft>
              <a:buSzPts val="4800"/>
              <a:buNone/>
              <a:defRPr sz="3200"/>
            </a:lvl7pPr>
            <a:lvl8pPr lvl="7" algn="l">
              <a:lnSpc>
                <a:spcPct val="100000"/>
              </a:lnSpc>
              <a:spcBef>
                <a:spcPts val="0"/>
              </a:spcBef>
              <a:spcAft>
                <a:spcPts val="0"/>
              </a:spcAft>
              <a:buSzPts val="4800"/>
              <a:buNone/>
              <a:defRPr sz="3200"/>
            </a:lvl8pPr>
            <a:lvl9pPr lvl="8" algn="l">
              <a:lnSpc>
                <a:spcPct val="100000"/>
              </a:lnSpc>
              <a:spcBef>
                <a:spcPts val="0"/>
              </a:spcBef>
              <a:spcAft>
                <a:spcPts val="0"/>
              </a:spcAft>
              <a:buSzPts val="4800"/>
              <a:buNone/>
              <a:defRPr sz="3200"/>
            </a:lvl9pPr>
          </a:lstStyle>
          <a:p/>
        </p:txBody>
      </p:sp>
      <p:sp>
        <p:nvSpPr>
          <p:cNvPr id="66" name="Google Shape;66;p12"/>
          <p:cNvSpPr txBox="1"/>
          <p:nvPr>
            <p:ph idx="1" type="body"/>
          </p:nvPr>
        </p:nvSpPr>
        <p:spPr>
          <a:xfrm>
            <a:off x="611967" y="1917533"/>
            <a:ext cx="5268000" cy="3974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1333"/>
              </a:spcBef>
              <a:spcAft>
                <a:spcPts val="0"/>
              </a:spcAft>
              <a:buSzPts val="3200"/>
              <a:buChar char="–"/>
              <a:defRPr/>
            </a:lvl2pPr>
            <a:lvl3pPr indent="-406400" lvl="2" marL="1371600" algn="l">
              <a:lnSpc>
                <a:spcPct val="130000"/>
              </a:lnSpc>
              <a:spcBef>
                <a:spcPts val="1333"/>
              </a:spcBef>
              <a:spcAft>
                <a:spcPts val="0"/>
              </a:spcAft>
              <a:buSzPts val="2800"/>
              <a:buChar char="–"/>
              <a:defRPr/>
            </a:lvl3pPr>
            <a:lvl4pPr indent="-406400" lvl="3" marL="1828800" algn="l">
              <a:lnSpc>
                <a:spcPct val="130000"/>
              </a:lnSpc>
              <a:spcBef>
                <a:spcPts val="1067"/>
              </a:spcBef>
              <a:spcAft>
                <a:spcPts val="0"/>
              </a:spcAft>
              <a:buSzPts val="2800"/>
              <a:buChar char="–"/>
              <a:defRPr/>
            </a:lvl4pPr>
            <a:lvl5pPr indent="-381000" lvl="4" marL="2286000" algn="l">
              <a:lnSpc>
                <a:spcPct val="130000"/>
              </a:lnSpc>
              <a:spcBef>
                <a:spcPts val="1067"/>
              </a:spcBef>
              <a:spcAft>
                <a:spcPts val="0"/>
              </a:spcAft>
              <a:buSzPts val="2400"/>
              <a:buChar char="–"/>
              <a:defRPr sz="1600"/>
            </a:lvl5pPr>
            <a:lvl6pPr indent="-381000" lvl="5" marL="2743200" algn="l">
              <a:lnSpc>
                <a:spcPct val="130000"/>
              </a:lnSpc>
              <a:spcBef>
                <a:spcPts val="800"/>
              </a:spcBef>
              <a:spcAft>
                <a:spcPts val="0"/>
              </a:spcAft>
              <a:buSzPts val="2400"/>
              <a:buChar char="–"/>
              <a:defRPr sz="1600"/>
            </a:lvl6pPr>
            <a:lvl7pPr indent="-355600" lvl="6" marL="3200400" algn="l">
              <a:lnSpc>
                <a:spcPct val="130000"/>
              </a:lnSpc>
              <a:spcBef>
                <a:spcPts val="800"/>
              </a:spcBef>
              <a:spcAft>
                <a:spcPts val="0"/>
              </a:spcAft>
              <a:buSzPts val="2000"/>
              <a:buChar char="–"/>
              <a:defRPr/>
            </a:lvl7pPr>
            <a:lvl8pPr indent="-355600" lvl="7" marL="3657600" algn="l">
              <a:lnSpc>
                <a:spcPct val="130000"/>
              </a:lnSpc>
              <a:spcBef>
                <a:spcPts val="533"/>
              </a:spcBef>
              <a:spcAft>
                <a:spcPts val="0"/>
              </a:spcAft>
              <a:buSzPts val="2000"/>
              <a:buChar char="–"/>
              <a:defRPr/>
            </a:lvl8pPr>
            <a:lvl9pPr indent="-330200" lvl="8" marL="4114800" algn="l">
              <a:lnSpc>
                <a:spcPct val="130000"/>
              </a:lnSpc>
              <a:spcBef>
                <a:spcPts val="533"/>
              </a:spcBef>
              <a:spcAft>
                <a:spcPts val="267"/>
              </a:spcAft>
              <a:buSzPts val="1600"/>
              <a:buChar char="–"/>
              <a:defRPr/>
            </a:lvl9pPr>
          </a:lstStyle>
          <a:p/>
        </p:txBody>
      </p:sp>
      <p:sp>
        <p:nvSpPr>
          <p:cNvPr id="67" name="Google Shape;67;p12"/>
          <p:cNvSpPr txBox="1"/>
          <p:nvPr>
            <p:ph idx="12" type="sldNum"/>
          </p:nvPr>
        </p:nvSpPr>
        <p:spPr>
          <a:xfrm>
            <a:off x="611961" y="6391100"/>
            <a:ext cx="960000" cy="240000"/>
          </a:xfrm>
          <a:prstGeom prst="rect">
            <a:avLst/>
          </a:prstGeom>
          <a:noFill/>
          <a:ln>
            <a:noFill/>
          </a:ln>
        </p:spPr>
        <p:txBody>
          <a:bodyPr anchorCtr="0" anchor="t" bIns="0" lIns="0" spcFirstLastPara="1" rIns="0" wrap="square" tIns="0">
            <a:noAutofit/>
          </a:bodyPr>
          <a:lstStyle>
            <a:lvl1pPr indent="0" lvl="0"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1pPr>
            <a:lvl2pPr indent="0" lvl="1"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2pPr>
            <a:lvl3pPr indent="0" lvl="2"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3pPr>
            <a:lvl4pPr indent="0" lvl="3"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4pPr>
            <a:lvl5pPr indent="0" lvl="4"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5pPr>
            <a:lvl6pPr indent="0" lvl="5"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6pPr>
            <a:lvl7pPr indent="0" lvl="6"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7pPr>
            <a:lvl8pPr indent="0" lvl="7"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8pPr>
            <a:lvl9pPr indent="0" lvl="8"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dk1"/>
        </a:solidFill>
      </p:bgPr>
    </p:bg>
    <p:spTree>
      <p:nvGrpSpPr>
        <p:cNvPr id="68" name="Shape 68"/>
        <p:cNvGrpSpPr/>
        <p:nvPr/>
      </p:nvGrpSpPr>
      <p:grpSpPr>
        <a:xfrm>
          <a:off x="0" y="0"/>
          <a:ext cx="0" cy="0"/>
          <a:chOff x="0" y="0"/>
          <a:chExt cx="0" cy="0"/>
        </a:xfrm>
      </p:grpSpPr>
      <p:sp>
        <p:nvSpPr>
          <p:cNvPr id="69" name="Google Shape;69;p13"/>
          <p:cNvSpPr txBox="1"/>
          <p:nvPr>
            <p:ph type="title"/>
          </p:nvPr>
        </p:nvSpPr>
        <p:spPr>
          <a:xfrm>
            <a:off x="653667" y="1466300"/>
            <a:ext cx="10926400" cy="45884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7200"/>
              <a:buFont typeface="Montserrat SemiBold"/>
              <a:buNone/>
              <a:defRPr b="0" i="1" sz="4800">
                <a:solidFill>
                  <a:schemeClr val="lt1"/>
                </a:solidFill>
                <a:latin typeface="Montserrat SemiBold"/>
                <a:ea typeface="Montserrat SemiBold"/>
                <a:cs typeface="Montserrat SemiBold"/>
                <a:sym typeface="Montserrat SemiBold"/>
              </a:defRPr>
            </a:lvl1pPr>
            <a:lvl2pPr lvl="1" algn="l">
              <a:lnSpc>
                <a:spcPct val="100000"/>
              </a:lnSpc>
              <a:spcBef>
                <a:spcPts val="0"/>
              </a:spcBef>
              <a:spcAft>
                <a:spcPts val="0"/>
              </a:spcAft>
              <a:buSzPts val="7200"/>
              <a:buFont typeface="Montserrat SemiBold"/>
              <a:buNone/>
              <a:defRPr sz="4800">
                <a:latin typeface="Montserrat SemiBold"/>
                <a:ea typeface="Montserrat SemiBold"/>
                <a:cs typeface="Montserrat SemiBold"/>
                <a:sym typeface="Montserrat SemiBold"/>
              </a:defRPr>
            </a:lvl2pPr>
            <a:lvl3pPr lvl="2" algn="l">
              <a:lnSpc>
                <a:spcPct val="100000"/>
              </a:lnSpc>
              <a:spcBef>
                <a:spcPts val="0"/>
              </a:spcBef>
              <a:spcAft>
                <a:spcPts val="0"/>
              </a:spcAft>
              <a:buSzPts val="7200"/>
              <a:buFont typeface="Montserrat SemiBold"/>
              <a:buNone/>
              <a:defRPr sz="4800">
                <a:latin typeface="Montserrat SemiBold"/>
                <a:ea typeface="Montserrat SemiBold"/>
                <a:cs typeface="Montserrat SemiBold"/>
                <a:sym typeface="Montserrat SemiBold"/>
              </a:defRPr>
            </a:lvl3pPr>
            <a:lvl4pPr lvl="3" algn="l">
              <a:lnSpc>
                <a:spcPct val="100000"/>
              </a:lnSpc>
              <a:spcBef>
                <a:spcPts val="0"/>
              </a:spcBef>
              <a:spcAft>
                <a:spcPts val="0"/>
              </a:spcAft>
              <a:buSzPts val="7200"/>
              <a:buFont typeface="Montserrat SemiBold"/>
              <a:buNone/>
              <a:defRPr sz="4800">
                <a:latin typeface="Montserrat SemiBold"/>
                <a:ea typeface="Montserrat SemiBold"/>
                <a:cs typeface="Montserrat SemiBold"/>
                <a:sym typeface="Montserrat SemiBold"/>
              </a:defRPr>
            </a:lvl4pPr>
            <a:lvl5pPr lvl="4" algn="l">
              <a:lnSpc>
                <a:spcPct val="100000"/>
              </a:lnSpc>
              <a:spcBef>
                <a:spcPts val="0"/>
              </a:spcBef>
              <a:spcAft>
                <a:spcPts val="0"/>
              </a:spcAft>
              <a:buSzPts val="7200"/>
              <a:buFont typeface="Montserrat SemiBold"/>
              <a:buNone/>
              <a:defRPr sz="4800">
                <a:latin typeface="Montserrat SemiBold"/>
                <a:ea typeface="Montserrat SemiBold"/>
                <a:cs typeface="Montserrat SemiBold"/>
                <a:sym typeface="Montserrat SemiBold"/>
              </a:defRPr>
            </a:lvl5pPr>
            <a:lvl6pPr lvl="5" algn="l">
              <a:lnSpc>
                <a:spcPct val="100000"/>
              </a:lnSpc>
              <a:spcBef>
                <a:spcPts val="0"/>
              </a:spcBef>
              <a:spcAft>
                <a:spcPts val="0"/>
              </a:spcAft>
              <a:buSzPts val="7200"/>
              <a:buFont typeface="Montserrat SemiBold"/>
              <a:buNone/>
              <a:defRPr sz="4800">
                <a:latin typeface="Montserrat SemiBold"/>
                <a:ea typeface="Montserrat SemiBold"/>
                <a:cs typeface="Montserrat SemiBold"/>
                <a:sym typeface="Montserrat SemiBold"/>
              </a:defRPr>
            </a:lvl6pPr>
            <a:lvl7pPr lvl="6" algn="l">
              <a:lnSpc>
                <a:spcPct val="100000"/>
              </a:lnSpc>
              <a:spcBef>
                <a:spcPts val="0"/>
              </a:spcBef>
              <a:spcAft>
                <a:spcPts val="0"/>
              </a:spcAft>
              <a:buSzPts val="7200"/>
              <a:buFont typeface="Montserrat SemiBold"/>
              <a:buNone/>
              <a:defRPr sz="4800">
                <a:latin typeface="Montserrat SemiBold"/>
                <a:ea typeface="Montserrat SemiBold"/>
                <a:cs typeface="Montserrat SemiBold"/>
                <a:sym typeface="Montserrat SemiBold"/>
              </a:defRPr>
            </a:lvl7pPr>
            <a:lvl8pPr lvl="7" algn="l">
              <a:lnSpc>
                <a:spcPct val="100000"/>
              </a:lnSpc>
              <a:spcBef>
                <a:spcPts val="0"/>
              </a:spcBef>
              <a:spcAft>
                <a:spcPts val="0"/>
              </a:spcAft>
              <a:buSzPts val="7200"/>
              <a:buFont typeface="Montserrat SemiBold"/>
              <a:buNone/>
              <a:defRPr sz="4800">
                <a:latin typeface="Montserrat SemiBold"/>
                <a:ea typeface="Montserrat SemiBold"/>
                <a:cs typeface="Montserrat SemiBold"/>
                <a:sym typeface="Montserrat SemiBold"/>
              </a:defRPr>
            </a:lvl8pPr>
            <a:lvl9pPr lvl="8" algn="l">
              <a:lnSpc>
                <a:spcPct val="100000"/>
              </a:lnSpc>
              <a:spcBef>
                <a:spcPts val="0"/>
              </a:spcBef>
              <a:spcAft>
                <a:spcPts val="0"/>
              </a:spcAft>
              <a:buSzPts val="7200"/>
              <a:buFont typeface="Montserrat SemiBold"/>
              <a:buNone/>
              <a:defRPr sz="4800">
                <a:latin typeface="Montserrat SemiBold"/>
                <a:ea typeface="Montserrat SemiBold"/>
                <a:cs typeface="Montserrat SemiBold"/>
                <a:sym typeface="Montserrat SemiBold"/>
              </a:defRPr>
            </a:lvl9pPr>
          </a:lstStyle>
          <a:p/>
        </p:txBody>
      </p:sp>
      <p:sp>
        <p:nvSpPr>
          <p:cNvPr id="70" name="Google Shape;70;p13"/>
          <p:cNvSpPr txBox="1"/>
          <p:nvPr>
            <p:ph idx="1" type="subTitle"/>
          </p:nvPr>
        </p:nvSpPr>
        <p:spPr>
          <a:xfrm>
            <a:off x="632700" y="5292667"/>
            <a:ext cx="5247200" cy="1272000"/>
          </a:xfrm>
          <a:prstGeom prst="rect">
            <a:avLst/>
          </a:prstGeom>
          <a:noFill/>
          <a:ln>
            <a:noFill/>
          </a:ln>
        </p:spPr>
        <p:txBody>
          <a:bodyPr anchorCtr="0" anchor="b" bIns="0" lIns="0" spcFirstLastPara="1" rIns="0" wrap="square" tIns="0">
            <a:noAutofit/>
          </a:bodyPr>
          <a:lstStyle>
            <a:lvl1pPr lvl="0" algn="l">
              <a:lnSpc>
                <a:spcPct val="140000"/>
              </a:lnSpc>
              <a:spcBef>
                <a:spcPts val="1333"/>
              </a:spcBef>
              <a:spcAft>
                <a:spcPts val="0"/>
              </a:spcAft>
              <a:buSzPts val="3200"/>
              <a:buNone/>
              <a:defRPr sz="1867">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1333"/>
              </a:spcBef>
              <a:spcAft>
                <a:spcPts val="0"/>
              </a:spcAft>
              <a:buSzPts val="2800"/>
              <a:buNone/>
              <a:defRPr/>
            </a:lvl3pPr>
            <a:lvl4pPr lvl="3" algn="l">
              <a:lnSpc>
                <a:spcPct val="130000"/>
              </a:lnSpc>
              <a:spcBef>
                <a:spcPts val="1333"/>
              </a:spcBef>
              <a:spcAft>
                <a:spcPts val="0"/>
              </a:spcAft>
              <a:buSzPts val="2800"/>
              <a:buNone/>
              <a:defRPr/>
            </a:lvl4pPr>
            <a:lvl5pPr lvl="4" algn="l">
              <a:lnSpc>
                <a:spcPct val="130000"/>
              </a:lnSpc>
              <a:spcBef>
                <a:spcPts val="1333"/>
              </a:spcBef>
              <a:spcAft>
                <a:spcPts val="0"/>
              </a:spcAft>
              <a:buSzPts val="2400"/>
              <a:buNone/>
              <a:defRPr/>
            </a:lvl5pPr>
            <a:lvl6pPr lvl="5" algn="l">
              <a:lnSpc>
                <a:spcPct val="130000"/>
              </a:lnSpc>
              <a:spcBef>
                <a:spcPts val="1333"/>
              </a:spcBef>
              <a:spcAft>
                <a:spcPts val="0"/>
              </a:spcAft>
              <a:buSzPts val="2400"/>
              <a:buNone/>
              <a:defRPr/>
            </a:lvl6pPr>
            <a:lvl7pPr lvl="6" algn="l">
              <a:lnSpc>
                <a:spcPct val="130000"/>
              </a:lnSpc>
              <a:spcBef>
                <a:spcPts val="1333"/>
              </a:spcBef>
              <a:spcAft>
                <a:spcPts val="0"/>
              </a:spcAft>
              <a:buSzPts val="2000"/>
              <a:buNone/>
              <a:defRPr/>
            </a:lvl7pPr>
            <a:lvl8pPr lvl="7" algn="l">
              <a:lnSpc>
                <a:spcPct val="130000"/>
              </a:lnSpc>
              <a:spcBef>
                <a:spcPts val="1333"/>
              </a:spcBef>
              <a:spcAft>
                <a:spcPts val="0"/>
              </a:spcAft>
              <a:buSzPts val="2000"/>
              <a:buNone/>
              <a:defRPr/>
            </a:lvl8pPr>
            <a:lvl9pPr lvl="8" algn="l">
              <a:lnSpc>
                <a:spcPct val="130000"/>
              </a:lnSpc>
              <a:spcBef>
                <a:spcPts val="1333"/>
              </a:spcBef>
              <a:spcAft>
                <a:spcPts val="1333"/>
              </a:spcAft>
              <a:buSzPts val="1600"/>
              <a:buNone/>
              <a:defRPr/>
            </a:lvl9pPr>
          </a:lstStyle>
          <a:p/>
        </p:txBody>
      </p:sp>
      <p:pic>
        <p:nvPicPr>
          <p:cNvPr id="71" name="Google Shape;71;p13"/>
          <p:cNvPicPr preferRelativeResize="0"/>
          <p:nvPr/>
        </p:nvPicPr>
        <p:blipFill rotWithShape="1">
          <a:blip r:embed="rId2">
            <a:alphaModFix/>
          </a:blip>
          <a:srcRect b="0" l="9" r="0" t="0"/>
          <a:stretch/>
        </p:blipFill>
        <p:spPr>
          <a:xfrm>
            <a:off x="11605532" y="6003937"/>
            <a:ext cx="299234" cy="55890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72" name="Shape 72"/>
        <p:cNvGrpSpPr/>
        <p:nvPr/>
      </p:nvGrpSpPr>
      <p:grpSpPr>
        <a:xfrm>
          <a:off x="0" y="0"/>
          <a:ext cx="0" cy="0"/>
          <a:chOff x="0" y="0"/>
          <a:chExt cx="0" cy="0"/>
        </a:xfrm>
      </p:grpSpPr>
      <p:sp>
        <p:nvSpPr>
          <p:cNvPr id="73" name="Google Shape;73;p14"/>
          <p:cNvSpPr txBox="1"/>
          <p:nvPr>
            <p:ph idx="1" type="body"/>
          </p:nvPr>
        </p:nvSpPr>
        <p:spPr>
          <a:xfrm>
            <a:off x="624000" y="6168000"/>
            <a:ext cx="5256000" cy="4272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1600"/>
              <a:buNone/>
              <a:defRPr sz="1067"/>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381000" lvl="4" marL="2286000" algn="l">
              <a:lnSpc>
                <a:spcPct val="130000"/>
              </a:lnSpc>
              <a:spcBef>
                <a:spcPts val="1600"/>
              </a:spcBef>
              <a:spcAft>
                <a:spcPts val="0"/>
              </a:spcAft>
              <a:buSzPts val="2400"/>
              <a:buChar char="–"/>
              <a:defRPr/>
            </a:lvl5pPr>
            <a:lvl6pPr indent="-381000" lvl="5" marL="2743200" algn="l">
              <a:lnSpc>
                <a:spcPct val="130000"/>
              </a:lnSpc>
              <a:spcBef>
                <a:spcPts val="1200"/>
              </a:spcBef>
              <a:spcAft>
                <a:spcPts val="0"/>
              </a:spcAft>
              <a:buSzPts val="2400"/>
              <a:buChar char="–"/>
              <a:defRPr/>
            </a:lvl6pPr>
            <a:lvl7pPr indent="-355600" lvl="6" marL="3200400" algn="l">
              <a:lnSpc>
                <a:spcPct val="130000"/>
              </a:lnSpc>
              <a:spcBef>
                <a:spcPts val="1200"/>
              </a:spcBef>
              <a:spcAft>
                <a:spcPts val="0"/>
              </a:spcAft>
              <a:buSzPts val="2000"/>
              <a:buChar char="–"/>
              <a:defRPr/>
            </a:lvl7pPr>
            <a:lvl8pPr indent="-355600" lvl="7" marL="3657600" algn="l">
              <a:lnSpc>
                <a:spcPct val="130000"/>
              </a:lnSpc>
              <a:spcBef>
                <a:spcPts val="800"/>
              </a:spcBef>
              <a:spcAft>
                <a:spcPts val="0"/>
              </a:spcAft>
              <a:buSzPts val="2000"/>
              <a:buChar char="–"/>
              <a:defRPr/>
            </a:lvl8pPr>
            <a:lvl9pPr indent="-330200" lvl="8" marL="4114800" algn="l">
              <a:lnSpc>
                <a:spcPct val="130000"/>
              </a:lnSpc>
              <a:spcBef>
                <a:spcPts val="800"/>
              </a:spcBef>
              <a:spcAft>
                <a:spcPts val="400"/>
              </a:spcAft>
              <a:buSzPts val="16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3"/>
          <p:cNvSpPr txBox="1"/>
          <p:nvPr>
            <p:ph type="title"/>
          </p:nvPr>
        </p:nvSpPr>
        <p:spPr>
          <a:xfrm>
            <a:off x="611967" y="593367"/>
            <a:ext cx="8800800" cy="1086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2" name="Google Shape;22;p3"/>
          <p:cNvSpPr txBox="1"/>
          <p:nvPr>
            <p:ph idx="12" type="sldNum"/>
          </p:nvPr>
        </p:nvSpPr>
        <p:spPr>
          <a:xfrm>
            <a:off x="611961" y="6391100"/>
            <a:ext cx="960000" cy="240000"/>
          </a:xfrm>
          <a:prstGeom prst="rect">
            <a:avLst/>
          </a:prstGeom>
          <a:noFill/>
          <a:ln>
            <a:noFill/>
          </a:ln>
        </p:spPr>
        <p:txBody>
          <a:bodyPr anchorCtr="0" anchor="t" bIns="0" lIns="0" spcFirstLastPara="1" rIns="0" wrap="square" tIns="0">
            <a:noAutofit/>
          </a:bodyPr>
          <a:lstStyle>
            <a:lvl1pPr indent="0" lvl="0" mar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1pPr>
            <a:lvl2pPr indent="0" lvl="1" mar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2pPr>
            <a:lvl3pPr indent="0" lvl="2" mar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3pPr>
            <a:lvl4pPr indent="0" lvl="3" mar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4pPr>
            <a:lvl5pPr indent="0" lvl="4" mar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5pPr>
            <a:lvl6pPr indent="0" lvl="5" mar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6pPr>
            <a:lvl7pPr indent="0" lvl="6" mar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7pPr>
            <a:lvl8pPr indent="0" lvl="7" mar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8pPr>
            <a:lvl9pPr indent="0" lvl="8" mar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4"/>
          <p:cNvSpPr txBox="1"/>
          <p:nvPr>
            <p:ph idx="12" type="sldNum"/>
          </p:nvPr>
        </p:nvSpPr>
        <p:spPr>
          <a:xfrm>
            <a:off x="611961" y="6391100"/>
            <a:ext cx="960000" cy="240000"/>
          </a:xfrm>
          <a:prstGeom prst="rect">
            <a:avLst/>
          </a:prstGeom>
          <a:noFill/>
          <a:ln>
            <a:noFill/>
          </a:ln>
        </p:spPr>
        <p:txBody>
          <a:bodyPr anchorCtr="0" anchor="t" bIns="0" lIns="0" spcFirstLastPara="1" rIns="0" wrap="square" tIns="0">
            <a:noAutofit/>
          </a:bodyPr>
          <a:lstStyle>
            <a:lvl1pPr indent="0" lvl="0" mar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1pPr>
            <a:lvl2pPr indent="0" lvl="1" mar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2pPr>
            <a:lvl3pPr indent="0" lvl="2" mar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3pPr>
            <a:lvl4pPr indent="0" lvl="3" mar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4pPr>
            <a:lvl5pPr indent="0" lvl="4" mar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5pPr>
            <a:lvl6pPr indent="0" lvl="5" mar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6pPr>
            <a:lvl7pPr indent="0" lvl="6" mar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7pPr>
            <a:lvl8pPr indent="0" lvl="7" mar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8pPr>
            <a:lvl9pPr indent="0" lvl="8" mar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25" name="Shape 25"/>
        <p:cNvGrpSpPr/>
        <p:nvPr/>
      </p:nvGrpSpPr>
      <p:grpSpPr>
        <a:xfrm>
          <a:off x="0" y="0"/>
          <a:ext cx="0" cy="0"/>
          <a:chOff x="0" y="0"/>
          <a:chExt cx="0" cy="0"/>
        </a:xfrm>
      </p:grpSpPr>
      <p:sp>
        <p:nvSpPr>
          <p:cNvPr id="26" name="Google Shape;26;p5"/>
          <p:cNvSpPr txBox="1"/>
          <p:nvPr/>
        </p:nvSpPr>
        <p:spPr>
          <a:xfrm>
            <a:off x="553905" y="513803"/>
            <a:ext cx="2416686" cy="618118"/>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GB" sz="2933">
                <a:solidFill>
                  <a:schemeClr val="dk1"/>
                </a:solidFill>
                <a:latin typeface="Montserrat"/>
                <a:ea typeface="Montserrat"/>
                <a:cs typeface="Montserrat"/>
                <a:sym typeface="Montserrat"/>
              </a:rPr>
              <a:t>Try this</a:t>
            </a:r>
            <a:endParaRPr/>
          </a:p>
        </p:txBody>
      </p:sp>
      <p:sp>
        <p:nvSpPr>
          <p:cNvPr id="27" name="Google Shape;27;p5"/>
          <p:cNvSpPr txBox="1"/>
          <p:nvPr/>
        </p:nvSpPr>
        <p:spPr>
          <a:xfrm>
            <a:off x="553905" y="6324845"/>
            <a:ext cx="541867" cy="28360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fld id="{00000000-1234-1234-1234-123412341234}" type="slidenum">
              <a:rPr lang="en-GB" sz="1067">
                <a:solidFill>
                  <a:schemeClr val="dk1"/>
                </a:solidFill>
                <a:latin typeface="Montserrat"/>
                <a:ea typeface="Montserrat"/>
                <a:cs typeface="Montserrat"/>
                <a:sym typeface="Montserrat"/>
              </a:rPr>
              <a:t>‹#›</a:t>
            </a:fld>
            <a:endParaRPr sz="1067">
              <a:solidFill>
                <a:schemeClr val="dk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28" name="Shape 28"/>
        <p:cNvGrpSpPr/>
        <p:nvPr/>
      </p:nvGrpSpPr>
      <p:grpSpPr>
        <a:xfrm>
          <a:off x="0" y="0"/>
          <a:ext cx="0" cy="0"/>
          <a:chOff x="0" y="0"/>
          <a:chExt cx="0" cy="0"/>
        </a:xfrm>
      </p:grpSpPr>
      <p:sp>
        <p:nvSpPr>
          <p:cNvPr id="29" name="Google Shape;29;p6"/>
          <p:cNvSpPr txBox="1"/>
          <p:nvPr/>
        </p:nvSpPr>
        <p:spPr>
          <a:xfrm>
            <a:off x="553905" y="513803"/>
            <a:ext cx="2416686" cy="618118"/>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GB" sz="2933">
                <a:solidFill>
                  <a:schemeClr val="dk1"/>
                </a:solidFill>
                <a:latin typeface="Montserrat"/>
                <a:ea typeface="Montserrat"/>
                <a:cs typeface="Montserrat"/>
                <a:sym typeface="Montserrat"/>
              </a:rPr>
              <a:t>Connect</a:t>
            </a:r>
            <a:endParaRPr/>
          </a:p>
        </p:txBody>
      </p:sp>
      <p:sp>
        <p:nvSpPr>
          <p:cNvPr id="30" name="Google Shape;30;p6"/>
          <p:cNvSpPr txBox="1"/>
          <p:nvPr/>
        </p:nvSpPr>
        <p:spPr>
          <a:xfrm>
            <a:off x="553905" y="6324845"/>
            <a:ext cx="541867" cy="28360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fld id="{00000000-1234-1234-1234-123412341234}" type="slidenum">
              <a:rPr lang="en-GB" sz="1067">
                <a:solidFill>
                  <a:schemeClr val="dk1"/>
                </a:solidFill>
                <a:latin typeface="Montserrat"/>
                <a:ea typeface="Montserrat"/>
                <a:cs typeface="Montserrat"/>
                <a:sym typeface="Montserrat"/>
              </a:rPr>
              <a:t>‹#›</a:t>
            </a:fld>
            <a:endParaRPr sz="1067">
              <a:solidFill>
                <a:schemeClr val="dk1"/>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2">
    <p:spTree>
      <p:nvGrpSpPr>
        <p:cNvPr id="31" name="Shape 31"/>
        <p:cNvGrpSpPr/>
        <p:nvPr/>
      </p:nvGrpSpPr>
      <p:grpSpPr>
        <a:xfrm>
          <a:off x="0" y="0"/>
          <a:ext cx="0" cy="0"/>
          <a:chOff x="0" y="0"/>
          <a:chExt cx="0" cy="0"/>
        </a:xfrm>
      </p:grpSpPr>
      <p:sp>
        <p:nvSpPr>
          <p:cNvPr id="32" name="Google Shape;32;p7"/>
          <p:cNvSpPr txBox="1"/>
          <p:nvPr/>
        </p:nvSpPr>
        <p:spPr>
          <a:xfrm>
            <a:off x="553905" y="513803"/>
            <a:ext cx="4334933" cy="618118"/>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GB" sz="2933">
                <a:solidFill>
                  <a:schemeClr val="dk1"/>
                </a:solidFill>
                <a:latin typeface="Montserrat"/>
                <a:ea typeface="Montserrat"/>
                <a:cs typeface="Montserrat"/>
                <a:sym typeface="Montserrat"/>
              </a:rPr>
              <a:t>Independent task</a:t>
            </a:r>
            <a:endParaRPr/>
          </a:p>
        </p:txBody>
      </p:sp>
      <p:sp>
        <p:nvSpPr>
          <p:cNvPr id="33" name="Google Shape;33;p7"/>
          <p:cNvSpPr txBox="1"/>
          <p:nvPr/>
        </p:nvSpPr>
        <p:spPr>
          <a:xfrm>
            <a:off x="553905" y="6324845"/>
            <a:ext cx="541867" cy="28360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fld id="{00000000-1234-1234-1234-123412341234}" type="slidenum">
              <a:rPr lang="en-GB" sz="1067">
                <a:solidFill>
                  <a:schemeClr val="dk1"/>
                </a:solidFill>
                <a:latin typeface="Montserrat"/>
                <a:ea typeface="Montserrat"/>
                <a:cs typeface="Montserrat"/>
                <a:sym typeface="Montserrat"/>
              </a:rPr>
              <a:t>‹#›</a:t>
            </a:fld>
            <a:endParaRPr sz="1067">
              <a:solidFill>
                <a:schemeClr val="dk1"/>
              </a:solidFill>
              <a:latin typeface="Montserrat"/>
              <a:ea typeface="Montserrat"/>
              <a:cs typeface="Montserrat"/>
              <a:sym typeface="Montserra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3">
    <p:spTree>
      <p:nvGrpSpPr>
        <p:cNvPr id="34" name="Shape 34"/>
        <p:cNvGrpSpPr/>
        <p:nvPr/>
      </p:nvGrpSpPr>
      <p:grpSpPr>
        <a:xfrm>
          <a:off x="0" y="0"/>
          <a:ext cx="0" cy="0"/>
          <a:chOff x="0" y="0"/>
          <a:chExt cx="0" cy="0"/>
        </a:xfrm>
      </p:grpSpPr>
      <p:sp>
        <p:nvSpPr>
          <p:cNvPr id="35" name="Google Shape;35;p8"/>
          <p:cNvSpPr txBox="1"/>
          <p:nvPr/>
        </p:nvSpPr>
        <p:spPr>
          <a:xfrm>
            <a:off x="553905" y="513803"/>
            <a:ext cx="4334933" cy="618118"/>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GB" sz="2933">
                <a:solidFill>
                  <a:schemeClr val="dk1"/>
                </a:solidFill>
                <a:latin typeface="Montserrat"/>
                <a:ea typeface="Montserrat"/>
                <a:cs typeface="Montserrat"/>
                <a:sym typeface="Montserrat"/>
              </a:rPr>
              <a:t>Explore</a:t>
            </a:r>
            <a:endParaRPr/>
          </a:p>
        </p:txBody>
      </p:sp>
      <p:sp>
        <p:nvSpPr>
          <p:cNvPr id="36" name="Google Shape;36;p8"/>
          <p:cNvSpPr txBox="1"/>
          <p:nvPr/>
        </p:nvSpPr>
        <p:spPr>
          <a:xfrm>
            <a:off x="553905" y="6324845"/>
            <a:ext cx="541867" cy="283604"/>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fld id="{00000000-1234-1234-1234-123412341234}" type="slidenum">
              <a:rPr lang="en-GB" sz="1067">
                <a:solidFill>
                  <a:schemeClr val="dk1"/>
                </a:solidFill>
                <a:latin typeface="Montserrat"/>
                <a:ea typeface="Montserrat"/>
                <a:cs typeface="Montserrat"/>
                <a:sym typeface="Montserrat"/>
              </a:rPr>
              <a:t>‹#›</a:t>
            </a:fld>
            <a:endParaRPr sz="1067">
              <a:solidFill>
                <a:schemeClr val="dk1"/>
              </a:solidFill>
              <a:latin typeface="Montserrat"/>
              <a:ea typeface="Montserrat"/>
              <a:cs typeface="Montserrat"/>
              <a:sym typeface="Montserra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9"/>
          <p:cNvSpPr txBox="1"/>
          <p:nvPr>
            <p:ph type="title"/>
          </p:nvPr>
        </p:nvSpPr>
        <p:spPr>
          <a:xfrm>
            <a:off x="611967" y="593367"/>
            <a:ext cx="5268000" cy="1086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9" name="Google Shape;39;p9"/>
          <p:cNvSpPr txBox="1"/>
          <p:nvPr>
            <p:ph idx="1" type="body"/>
          </p:nvPr>
        </p:nvSpPr>
        <p:spPr>
          <a:xfrm>
            <a:off x="611967" y="1917533"/>
            <a:ext cx="5268000" cy="3974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1333"/>
              </a:spcBef>
              <a:spcAft>
                <a:spcPts val="0"/>
              </a:spcAft>
              <a:buSzPts val="3200"/>
              <a:buChar char="–"/>
              <a:defRPr/>
            </a:lvl2pPr>
            <a:lvl3pPr indent="-406400" lvl="2" marL="1371600" algn="l">
              <a:lnSpc>
                <a:spcPct val="130000"/>
              </a:lnSpc>
              <a:spcBef>
                <a:spcPts val="1333"/>
              </a:spcBef>
              <a:spcAft>
                <a:spcPts val="0"/>
              </a:spcAft>
              <a:buSzPts val="2800"/>
              <a:buChar char="–"/>
              <a:defRPr/>
            </a:lvl3pPr>
            <a:lvl4pPr indent="-406400" lvl="3" marL="1828800" algn="l">
              <a:lnSpc>
                <a:spcPct val="130000"/>
              </a:lnSpc>
              <a:spcBef>
                <a:spcPts val="1067"/>
              </a:spcBef>
              <a:spcAft>
                <a:spcPts val="0"/>
              </a:spcAft>
              <a:buSzPts val="2800"/>
              <a:buChar char="–"/>
              <a:defRPr/>
            </a:lvl4pPr>
            <a:lvl5pPr indent="-381000" lvl="4" marL="2286000" algn="l">
              <a:lnSpc>
                <a:spcPct val="130000"/>
              </a:lnSpc>
              <a:spcBef>
                <a:spcPts val="1067"/>
              </a:spcBef>
              <a:spcAft>
                <a:spcPts val="0"/>
              </a:spcAft>
              <a:buSzPts val="2400"/>
              <a:buChar char="–"/>
              <a:defRPr sz="1600"/>
            </a:lvl5pPr>
            <a:lvl6pPr indent="-381000" lvl="5" marL="2743200" algn="l">
              <a:lnSpc>
                <a:spcPct val="130000"/>
              </a:lnSpc>
              <a:spcBef>
                <a:spcPts val="800"/>
              </a:spcBef>
              <a:spcAft>
                <a:spcPts val="0"/>
              </a:spcAft>
              <a:buSzPts val="2400"/>
              <a:buChar char="–"/>
              <a:defRPr sz="1600"/>
            </a:lvl6pPr>
            <a:lvl7pPr indent="-355600" lvl="6" marL="3200400" algn="l">
              <a:lnSpc>
                <a:spcPct val="130000"/>
              </a:lnSpc>
              <a:spcBef>
                <a:spcPts val="800"/>
              </a:spcBef>
              <a:spcAft>
                <a:spcPts val="0"/>
              </a:spcAft>
              <a:buSzPts val="2000"/>
              <a:buChar char="–"/>
              <a:defRPr/>
            </a:lvl7pPr>
            <a:lvl8pPr indent="-355600" lvl="7" marL="3657600" algn="l">
              <a:lnSpc>
                <a:spcPct val="130000"/>
              </a:lnSpc>
              <a:spcBef>
                <a:spcPts val="533"/>
              </a:spcBef>
              <a:spcAft>
                <a:spcPts val="0"/>
              </a:spcAft>
              <a:buSzPts val="2000"/>
              <a:buChar char="–"/>
              <a:defRPr/>
            </a:lvl8pPr>
            <a:lvl9pPr indent="-330200" lvl="8" marL="4114800" algn="l">
              <a:lnSpc>
                <a:spcPct val="130000"/>
              </a:lnSpc>
              <a:spcBef>
                <a:spcPts val="533"/>
              </a:spcBef>
              <a:spcAft>
                <a:spcPts val="267"/>
              </a:spcAft>
              <a:buSzPts val="1600"/>
              <a:buChar char="–"/>
              <a:defRPr/>
            </a:lvl9pPr>
          </a:lstStyle>
          <a:p/>
        </p:txBody>
      </p:sp>
      <p:sp>
        <p:nvSpPr>
          <p:cNvPr id="40" name="Google Shape;40;p9"/>
          <p:cNvSpPr txBox="1"/>
          <p:nvPr>
            <p:ph idx="2" type="body"/>
          </p:nvPr>
        </p:nvSpPr>
        <p:spPr>
          <a:xfrm>
            <a:off x="6311967" y="1917533"/>
            <a:ext cx="5268000" cy="3974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1333"/>
              </a:spcBef>
              <a:spcAft>
                <a:spcPts val="0"/>
              </a:spcAft>
              <a:buSzPts val="3200"/>
              <a:buChar char="–"/>
              <a:defRPr/>
            </a:lvl2pPr>
            <a:lvl3pPr indent="-406400" lvl="2" marL="1371600" algn="l">
              <a:lnSpc>
                <a:spcPct val="130000"/>
              </a:lnSpc>
              <a:spcBef>
                <a:spcPts val="1333"/>
              </a:spcBef>
              <a:spcAft>
                <a:spcPts val="0"/>
              </a:spcAft>
              <a:buSzPts val="2800"/>
              <a:buChar char="–"/>
              <a:defRPr/>
            </a:lvl3pPr>
            <a:lvl4pPr indent="-406400" lvl="3" marL="1828800" algn="l">
              <a:lnSpc>
                <a:spcPct val="130000"/>
              </a:lnSpc>
              <a:spcBef>
                <a:spcPts val="1067"/>
              </a:spcBef>
              <a:spcAft>
                <a:spcPts val="0"/>
              </a:spcAft>
              <a:buSzPts val="2800"/>
              <a:buChar char="–"/>
              <a:defRPr/>
            </a:lvl4pPr>
            <a:lvl5pPr indent="-381000" lvl="4" marL="2286000" algn="l">
              <a:lnSpc>
                <a:spcPct val="130000"/>
              </a:lnSpc>
              <a:spcBef>
                <a:spcPts val="1067"/>
              </a:spcBef>
              <a:spcAft>
                <a:spcPts val="0"/>
              </a:spcAft>
              <a:buSzPts val="2400"/>
              <a:buChar char="–"/>
              <a:defRPr sz="1600"/>
            </a:lvl5pPr>
            <a:lvl6pPr indent="-381000" lvl="5" marL="2743200" algn="l">
              <a:lnSpc>
                <a:spcPct val="130000"/>
              </a:lnSpc>
              <a:spcBef>
                <a:spcPts val="800"/>
              </a:spcBef>
              <a:spcAft>
                <a:spcPts val="0"/>
              </a:spcAft>
              <a:buSzPts val="2400"/>
              <a:buChar char="–"/>
              <a:defRPr sz="1600"/>
            </a:lvl6pPr>
            <a:lvl7pPr indent="-355600" lvl="6" marL="3200400" algn="l">
              <a:lnSpc>
                <a:spcPct val="130000"/>
              </a:lnSpc>
              <a:spcBef>
                <a:spcPts val="800"/>
              </a:spcBef>
              <a:spcAft>
                <a:spcPts val="0"/>
              </a:spcAft>
              <a:buSzPts val="2000"/>
              <a:buChar char="–"/>
              <a:defRPr/>
            </a:lvl7pPr>
            <a:lvl8pPr indent="-355600" lvl="7" marL="3657600" algn="l">
              <a:lnSpc>
                <a:spcPct val="130000"/>
              </a:lnSpc>
              <a:spcBef>
                <a:spcPts val="533"/>
              </a:spcBef>
              <a:spcAft>
                <a:spcPts val="0"/>
              </a:spcAft>
              <a:buSzPts val="2000"/>
              <a:buChar char="–"/>
              <a:defRPr/>
            </a:lvl8pPr>
            <a:lvl9pPr indent="-330200" lvl="8" marL="4114800" algn="l">
              <a:lnSpc>
                <a:spcPct val="130000"/>
              </a:lnSpc>
              <a:spcBef>
                <a:spcPts val="533"/>
              </a:spcBef>
              <a:spcAft>
                <a:spcPts val="267"/>
              </a:spcAft>
              <a:buSzPts val="1600"/>
              <a:buChar char="–"/>
              <a:defRPr/>
            </a:lvl9pPr>
          </a:lstStyle>
          <a:p/>
        </p:txBody>
      </p:sp>
      <p:sp>
        <p:nvSpPr>
          <p:cNvPr id="41" name="Google Shape;41;p9"/>
          <p:cNvSpPr txBox="1"/>
          <p:nvPr>
            <p:ph idx="12" type="sldNum"/>
          </p:nvPr>
        </p:nvSpPr>
        <p:spPr>
          <a:xfrm>
            <a:off x="611961" y="6391100"/>
            <a:ext cx="960000" cy="240000"/>
          </a:xfrm>
          <a:prstGeom prst="rect">
            <a:avLst/>
          </a:prstGeom>
          <a:noFill/>
          <a:ln>
            <a:noFill/>
          </a:ln>
        </p:spPr>
        <p:txBody>
          <a:bodyPr anchorCtr="0" anchor="t" bIns="0" lIns="0" spcFirstLastPara="1" rIns="0" wrap="square" tIns="0">
            <a:noAutofit/>
          </a:bodyPr>
          <a:lstStyle>
            <a:lvl1pPr indent="0" lvl="0"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1pPr>
            <a:lvl2pPr indent="0" lvl="1"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2pPr>
            <a:lvl3pPr indent="0" lvl="2"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3pPr>
            <a:lvl4pPr indent="0" lvl="3"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4pPr>
            <a:lvl5pPr indent="0" lvl="4"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5pPr>
            <a:lvl6pPr indent="0" lvl="5"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6pPr>
            <a:lvl7pPr indent="0" lvl="6"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7pPr>
            <a:lvl8pPr indent="0" lvl="7"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8pPr>
            <a:lvl9pPr indent="0" lvl="8"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42" name="Google Shape;42;p9"/>
          <p:cNvSpPr txBox="1"/>
          <p:nvPr>
            <p:ph idx="3" type="title"/>
          </p:nvPr>
        </p:nvSpPr>
        <p:spPr>
          <a:xfrm>
            <a:off x="6311967" y="593367"/>
            <a:ext cx="5268000" cy="1086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Setting tasks">
    <p:spTree>
      <p:nvGrpSpPr>
        <p:cNvPr id="43" name="Shape 43"/>
        <p:cNvGrpSpPr/>
        <p:nvPr/>
      </p:nvGrpSpPr>
      <p:grpSpPr>
        <a:xfrm>
          <a:off x="0" y="0"/>
          <a:ext cx="0" cy="0"/>
          <a:chOff x="0" y="0"/>
          <a:chExt cx="0" cy="0"/>
        </a:xfrm>
      </p:grpSpPr>
      <p:sp>
        <p:nvSpPr>
          <p:cNvPr id="44" name="Google Shape;44;p10"/>
          <p:cNvSpPr txBox="1"/>
          <p:nvPr>
            <p:ph type="title"/>
          </p:nvPr>
        </p:nvSpPr>
        <p:spPr>
          <a:xfrm>
            <a:off x="611967" y="593367"/>
            <a:ext cx="8800800" cy="1086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45" name="Google Shape;45;p10"/>
          <p:cNvSpPr txBox="1"/>
          <p:nvPr>
            <p:ph idx="1" type="subTitle"/>
          </p:nvPr>
        </p:nvSpPr>
        <p:spPr>
          <a:xfrm>
            <a:off x="611967" y="1917533"/>
            <a:ext cx="4171200" cy="6044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46" name="Google Shape;46;p10"/>
          <p:cNvSpPr txBox="1"/>
          <p:nvPr>
            <p:ph idx="2" type="subTitle"/>
          </p:nvPr>
        </p:nvSpPr>
        <p:spPr>
          <a:xfrm>
            <a:off x="7407633" y="3561600"/>
            <a:ext cx="4172400" cy="5260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1867">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47" name="Google Shape;47;p10"/>
          <p:cNvSpPr txBox="1"/>
          <p:nvPr>
            <p:ph idx="3" type="body"/>
          </p:nvPr>
        </p:nvSpPr>
        <p:spPr>
          <a:xfrm>
            <a:off x="611967" y="2760100"/>
            <a:ext cx="5268000" cy="702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1333"/>
              </a:spcBef>
              <a:spcAft>
                <a:spcPts val="0"/>
              </a:spcAft>
              <a:buSzPts val="3200"/>
              <a:buChar char="–"/>
              <a:defRPr/>
            </a:lvl2pPr>
            <a:lvl3pPr indent="-406400" lvl="2" marL="1371600" algn="l">
              <a:lnSpc>
                <a:spcPct val="130000"/>
              </a:lnSpc>
              <a:spcBef>
                <a:spcPts val="1333"/>
              </a:spcBef>
              <a:spcAft>
                <a:spcPts val="0"/>
              </a:spcAft>
              <a:buSzPts val="2800"/>
              <a:buChar char="–"/>
              <a:defRPr/>
            </a:lvl3pPr>
            <a:lvl4pPr indent="-406400" lvl="3" marL="1828800" algn="l">
              <a:lnSpc>
                <a:spcPct val="130000"/>
              </a:lnSpc>
              <a:spcBef>
                <a:spcPts val="1067"/>
              </a:spcBef>
              <a:spcAft>
                <a:spcPts val="0"/>
              </a:spcAft>
              <a:buSzPts val="2800"/>
              <a:buChar char="–"/>
              <a:defRPr/>
            </a:lvl4pPr>
            <a:lvl5pPr indent="-381000" lvl="4" marL="2286000" algn="l">
              <a:lnSpc>
                <a:spcPct val="130000"/>
              </a:lnSpc>
              <a:spcBef>
                <a:spcPts val="1067"/>
              </a:spcBef>
              <a:spcAft>
                <a:spcPts val="0"/>
              </a:spcAft>
              <a:buSzPts val="2400"/>
              <a:buChar char="–"/>
              <a:defRPr/>
            </a:lvl5pPr>
            <a:lvl6pPr indent="-381000" lvl="5" marL="2743200" algn="l">
              <a:lnSpc>
                <a:spcPct val="130000"/>
              </a:lnSpc>
              <a:spcBef>
                <a:spcPts val="800"/>
              </a:spcBef>
              <a:spcAft>
                <a:spcPts val="0"/>
              </a:spcAft>
              <a:buSzPts val="2400"/>
              <a:buChar char="–"/>
              <a:defRPr/>
            </a:lvl6pPr>
            <a:lvl7pPr indent="-355600" lvl="6" marL="3200400" algn="l">
              <a:lnSpc>
                <a:spcPct val="130000"/>
              </a:lnSpc>
              <a:spcBef>
                <a:spcPts val="800"/>
              </a:spcBef>
              <a:spcAft>
                <a:spcPts val="0"/>
              </a:spcAft>
              <a:buSzPts val="2000"/>
              <a:buChar char="–"/>
              <a:defRPr/>
            </a:lvl7pPr>
            <a:lvl8pPr indent="-355600" lvl="7" marL="3657600" algn="l">
              <a:lnSpc>
                <a:spcPct val="130000"/>
              </a:lnSpc>
              <a:spcBef>
                <a:spcPts val="533"/>
              </a:spcBef>
              <a:spcAft>
                <a:spcPts val="0"/>
              </a:spcAft>
              <a:buSzPts val="2000"/>
              <a:buChar char="–"/>
              <a:defRPr/>
            </a:lvl8pPr>
            <a:lvl9pPr indent="-330200" lvl="8" marL="4114800" algn="l">
              <a:lnSpc>
                <a:spcPct val="130000"/>
              </a:lnSpc>
              <a:spcBef>
                <a:spcPts val="533"/>
              </a:spcBef>
              <a:spcAft>
                <a:spcPts val="267"/>
              </a:spcAft>
              <a:buSzPts val="1600"/>
              <a:buChar char="–"/>
              <a:defRPr/>
            </a:lvl9pPr>
          </a:lstStyle>
          <a:p/>
        </p:txBody>
      </p:sp>
      <p:sp>
        <p:nvSpPr>
          <p:cNvPr id="48" name="Google Shape;48;p10"/>
          <p:cNvSpPr txBox="1"/>
          <p:nvPr>
            <p:ph idx="4" type="subTitle"/>
          </p:nvPr>
        </p:nvSpPr>
        <p:spPr>
          <a:xfrm>
            <a:off x="611967" y="3561600"/>
            <a:ext cx="4171200" cy="6044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49" name="Google Shape;49;p10"/>
          <p:cNvSpPr txBox="1"/>
          <p:nvPr>
            <p:ph idx="5" type="body"/>
          </p:nvPr>
        </p:nvSpPr>
        <p:spPr>
          <a:xfrm>
            <a:off x="611967" y="4404167"/>
            <a:ext cx="5268000" cy="702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1333"/>
              </a:spcBef>
              <a:spcAft>
                <a:spcPts val="0"/>
              </a:spcAft>
              <a:buSzPts val="3200"/>
              <a:buChar char="–"/>
              <a:defRPr/>
            </a:lvl2pPr>
            <a:lvl3pPr indent="-406400" lvl="2" marL="1371600" algn="l">
              <a:lnSpc>
                <a:spcPct val="130000"/>
              </a:lnSpc>
              <a:spcBef>
                <a:spcPts val="1333"/>
              </a:spcBef>
              <a:spcAft>
                <a:spcPts val="0"/>
              </a:spcAft>
              <a:buSzPts val="2800"/>
              <a:buChar char="–"/>
              <a:defRPr/>
            </a:lvl3pPr>
            <a:lvl4pPr indent="-406400" lvl="3" marL="1828800" algn="l">
              <a:lnSpc>
                <a:spcPct val="130000"/>
              </a:lnSpc>
              <a:spcBef>
                <a:spcPts val="1067"/>
              </a:spcBef>
              <a:spcAft>
                <a:spcPts val="0"/>
              </a:spcAft>
              <a:buSzPts val="2800"/>
              <a:buChar char="–"/>
              <a:defRPr/>
            </a:lvl4pPr>
            <a:lvl5pPr indent="-381000" lvl="4" marL="2286000" algn="l">
              <a:lnSpc>
                <a:spcPct val="130000"/>
              </a:lnSpc>
              <a:spcBef>
                <a:spcPts val="1067"/>
              </a:spcBef>
              <a:spcAft>
                <a:spcPts val="0"/>
              </a:spcAft>
              <a:buSzPts val="2400"/>
              <a:buChar char="–"/>
              <a:defRPr/>
            </a:lvl5pPr>
            <a:lvl6pPr indent="-381000" lvl="5" marL="2743200" algn="l">
              <a:lnSpc>
                <a:spcPct val="130000"/>
              </a:lnSpc>
              <a:spcBef>
                <a:spcPts val="800"/>
              </a:spcBef>
              <a:spcAft>
                <a:spcPts val="0"/>
              </a:spcAft>
              <a:buSzPts val="2400"/>
              <a:buChar char="–"/>
              <a:defRPr/>
            </a:lvl6pPr>
            <a:lvl7pPr indent="-355600" lvl="6" marL="3200400" algn="l">
              <a:lnSpc>
                <a:spcPct val="130000"/>
              </a:lnSpc>
              <a:spcBef>
                <a:spcPts val="800"/>
              </a:spcBef>
              <a:spcAft>
                <a:spcPts val="0"/>
              </a:spcAft>
              <a:buSzPts val="2000"/>
              <a:buChar char="–"/>
              <a:defRPr/>
            </a:lvl7pPr>
            <a:lvl8pPr indent="-355600" lvl="7" marL="3657600" algn="l">
              <a:lnSpc>
                <a:spcPct val="130000"/>
              </a:lnSpc>
              <a:spcBef>
                <a:spcPts val="533"/>
              </a:spcBef>
              <a:spcAft>
                <a:spcPts val="0"/>
              </a:spcAft>
              <a:buSzPts val="2000"/>
              <a:buChar char="–"/>
              <a:defRPr/>
            </a:lvl8pPr>
            <a:lvl9pPr indent="-330200" lvl="8" marL="4114800" algn="l">
              <a:lnSpc>
                <a:spcPct val="130000"/>
              </a:lnSpc>
              <a:spcBef>
                <a:spcPts val="533"/>
              </a:spcBef>
              <a:spcAft>
                <a:spcPts val="267"/>
              </a:spcAft>
              <a:buSzPts val="1600"/>
              <a:buChar char="–"/>
              <a:defRPr/>
            </a:lvl9pPr>
          </a:lstStyle>
          <a:p/>
        </p:txBody>
      </p:sp>
      <p:sp>
        <p:nvSpPr>
          <p:cNvPr id="50" name="Google Shape;50;p10"/>
          <p:cNvSpPr txBox="1"/>
          <p:nvPr>
            <p:ph idx="6" type="subTitle"/>
          </p:nvPr>
        </p:nvSpPr>
        <p:spPr>
          <a:xfrm>
            <a:off x="7407633" y="4236967"/>
            <a:ext cx="4172400" cy="5260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1867">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51" name="Google Shape;51;p10"/>
          <p:cNvSpPr txBox="1"/>
          <p:nvPr>
            <p:ph idx="7" type="subTitle"/>
          </p:nvPr>
        </p:nvSpPr>
        <p:spPr>
          <a:xfrm>
            <a:off x="7407633" y="4912333"/>
            <a:ext cx="4172400" cy="5260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sz="1867">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400"/>
              <a:buNone/>
              <a:defRPr/>
            </a:lvl5pPr>
            <a:lvl6pPr lvl="5" algn="l">
              <a:lnSpc>
                <a:spcPct val="130000"/>
              </a:lnSpc>
              <a:spcBef>
                <a:spcPts val="0"/>
              </a:spcBef>
              <a:spcAft>
                <a:spcPts val="0"/>
              </a:spcAft>
              <a:buSzPts val="2400"/>
              <a:buNone/>
              <a:defRPr/>
            </a:lvl6pPr>
            <a:lvl7pPr lvl="6" algn="l">
              <a:lnSpc>
                <a:spcPct val="130000"/>
              </a:lnSpc>
              <a:spcBef>
                <a:spcPts val="0"/>
              </a:spcBef>
              <a:spcAft>
                <a:spcPts val="0"/>
              </a:spcAft>
              <a:buSzPts val="2000"/>
              <a:buNone/>
              <a:defRPr/>
            </a:lvl7pPr>
            <a:lvl8pPr lvl="7" algn="l">
              <a:lnSpc>
                <a:spcPct val="130000"/>
              </a:lnSpc>
              <a:spcBef>
                <a:spcPts val="0"/>
              </a:spcBef>
              <a:spcAft>
                <a:spcPts val="0"/>
              </a:spcAft>
              <a:buSzPts val="2000"/>
              <a:buNone/>
              <a:defRPr/>
            </a:lvl8pPr>
            <a:lvl9pPr lvl="8" algn="l">
              <a:lnSpc>
                <a:spcPct val="130000"/>
              </a:lnSpc>
              <a:spcBef>
                <a:spcPts val="0"/>
              </a:spcBef>
              <a:spcAft>
                <a:spcPts val="0"/>
              </a:spcAft>
              <a:buSzPts val="1600"/>
              <a:buNone/>
              <a:defRPr/>
            </a:lvl9pPr>
          </a:lstStyle>
          <a:p/>
        </p:txBody>
      </p:sp>
      <p:sp>
        <p:nvSpPr>
          <p:cNvPr id="52" name="Google Shape;52;p10"/>
          <p:cNvSpPr txBox="1"/>
          <p:nvPr>
            <p:ph idx="12" type="sldNum"/>
          </p:nvPr>
        </p:nvSpPr>
        <p:spPr>
          <a:xfrm>
            <a:off x="611961" y="6391100"/>
            <a:ext cx="960000" cy="240000"/>
          </a:xfrm>
          <a:prstGeom prst="rect">
            <a:avLst/>
          </a:prstGeom>
          <a:noFill/>
          <a:ln>
            <a:noFill/>
          </a:ln>
        </p:spPr>
        <p:txBody>
          <a:bodyPr anchorCtr="0" anchor="t" bIns="0" lIns="0" spcFirstLastPara="1" rIns="0" wrap="square" tIns="0">
            <a:noAutofit/>
          </a:bodyPr>
          <a:lstStyle>
            <a:lvl1pPr indent="0" lvl="0"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1pPr>
            <a:lvl2pPr indent="0" lvl="1"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2pPr>
            <a:lvl3pPr indent="0" lvl="2"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3pPr>
            <a:lvl4pPr indent="0" lvl="3"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4pPr>
            <a:lvl5pPr indent="0" lvl="4"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5pPr>
            <a:lvl6pPr indent="0" lvl="5"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6pPr>
            <a:lvl7pPr indent="0" lvl="6"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7pPr>
            <a:lvl8pPr indent="0" lvl="7"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8pPr>
            <a:lvl9pPr indent="0" lvl="8" marL="0" algn="l">
              <a:buClr>
                <a:schemeClr val="dk1"/>
              </a:buClr>
              <a:buSzPts val="1067"/>
              <a:buFont typeface="Montserrat Medium"/>
              <a:buNone/>
              <a:defRPr sz="1067">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11967" y="593367"/>
            <a:ext cx="8800800" cy="1086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9pPr>
          </a:lstStyle>
          <a:p/>
        </p:txBody>
      </p:sp>
      <p:sp>
        <p:nvSpPr>
          <p:cNvPr id="11" name="Google Shape;11;p1"/>
          <p:cNvSpPr txBox="1"/>
          <p:nvPr>
            <p:ph idx="1" type="body"/>
          </p:nvPr>
        </p:nvSpPr>
        <p:spPr>
          <a:xfrm>
            <a:off x="611967" y="1917533"/>
            <a:ext cx="10968000" cy="39748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12" name="Google Shape;12;p1"/>
          <p:cNvSpPr txBox="1"/>
          <p:nvPr>
            <p:ph idx="12" type="sldNum"/>
          </p:nvPr>
        </p:nvSpPr>
        <p:spPr>
          <a:xfrm>
            <a:off x="611961" y="6391100"/>
            <a:ext cx="960000" cy="240000"/>
          </a:xfrm>
          <a:prstGeom prst="rect">
            <a:avLst/>
          </a:prstGeom>
          <a:noFill/>
          <a:ln>
            <a:noFill/>
          </a:ln>
        </p:spPr>
        <p:txBody>
          <a:bodyPr anchorCtr="0" anchor="t" bIns="0" lIns="0" spcFirstLastPara="1" rIns="0" wrap="square" tIns="0">
            <a:noAutofit/>
          </a:bodyPr>
          <a:lstStyle>
            <a:lvl1pPr indent="0" lvl="0" marL="0" marR="0" rt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1pPr>
            <a:lvl2pPr indent="0" lvl="1" marL="0" marR="0" rt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2pPr>
            <a:lvl3pPr indent="0" lvl="2" marL="0" marR="0" rt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3pPr>
            <a:lvl4pPr indent="0" lvl="3" marL="0" marR="0" rt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4pPr>
            <a:lvl5pPr indent="0" lvl="4" marL="0" marR="0" rt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5pPr>
            <a:lvl6pPr indent="0" lvl="5" marL="0" marR="0" rt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6pPr>
            <a:lvl7pPr indent="0" lvl="6" marL="0" marR="0" rt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7pPr>
            <a:lvl8pPr indent="0" lvl="7" marL="0" marR="0" rt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8pPr>
            <a:lvl9pPr indent="0" lvl="8" marL="0" marR="0" rtl="0" algn="l">
              <a:buClr>
                <a:schemeClr val="dk1"/>
              </a:buClr>
              <a:buSzPts val="1067"/>
              <a:buFont typeface="Montserrat Medium"/>
              <a:buNone/>
              <a:defRPr b="0" i="0" sz="1067"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3" name="Google Shape;13;p1"/>
          <p:cNvPicPr preferRelativeResize="0"/>
          <p:nvPr/>
        </p:nvPicPr>
        <p:blipFill rotWithShape="1">
          <a:blip r:embed="rId1">
            <a:alphaModFix/>
          </a:blip>
          <a:srcRect b="0" l="9" r="0" t="0"/>
          <a:stretch/>
        </p:blipFill>
        <p:spPr>
          <a:xfrm>
            <a:off x="11605532" y="6003937"/>
            <a:ext cx="299234" cy="55890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idx="4294967295" type="ctrTitle"/>
          </p:nvPr>
        </p:nvSpPr>
        <p:spPr>
          <a:xfrm>
            <a:off x="611967" y="1917533"/>
            <a:ext cx="10968000" cy="2481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6000"/>
              <a:buFont typeface="Montserrat SemiBold"/>
              <a:buNone/>
            </a:pPr>
            <a:r>
              <a:rPr lang="en-GB">
                <a:solidFill>
                  <a:srgbClr val="4B3241"/>
                </a:solidFill>
              </a:rPr>
              <a:t>Exploring the concept of zero</a:t>
            </a:r>
            <a:endParaRPr>
              <a:solidFill>
                <a:srgbClr val="4B3241"/>
              </a:solidFill>
            </a:endParaRPr>
          </a:p>
          <a:p>
            <a:pPr indent="0" lvl="0" marL="0" rtl="0" algn="l">
              <a:lnSpc>
                <a:spcPct val="115000"/>
              </a:lnSpc>
              <a:spcBef>
                <a:spcPts val="0"/>
              </a:spcBef>
              <a:spcAft>
                <a:spcPts val="0"/>
              </a:spcAft>
              <a:buClr>
                <a:srgbClr val="000000"/>
              </a:buClr>
              <a:buSzPts val="6000"/>
              <a:buFont typeface="Montserrat SemiBold"/>
              <a:buNone/>
            </a:pPr>
            <a:r>
              <a:rPr lang="en-GB">
                <a:solidFill>
                  <a:srgbClr val="4B3241"/>
                </a:solidFill>
              </a:rPr>
              <a:t>Lesson 1 of 5</a:t>
            </a:r>
            <a:endParaRPr>
              <a:solidFill>
                <a:srgbClr val="4B3241"/>
              </a:solidFill>
            </a:endParaRPr>
          </a:p>
        </p:txBody>
      </p:sp>
      <p:sp>
        <p:nvSpPr>
          <p:cNvPr id="79" name="Google Shape;79;p15"/>
          <p:cNvSpPr txBox="1"/>
          <p:nvPr>
            <p:ph idx="1" type="body"/>
          </p:nvPr>
        </p:nvSpPr>
        <p:spPr>
          <a:xfrm>
            <a:off x="611967" y="593367"/>
            <a:ext cx="10968000" cy="1056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600"/>
              <a:buNone/>
            </a:pPr>
            <a:r>
              <a:rPr lang="en-GB" sz="2800">
                <a:solidFill>
                  <a:srgbClr val="4B3241"/>
                </a:solidFill>
              </a:rPr>
              <a:t>Mathematics</a:t>
            </a:r>
            <a:endParaRPr sz="2800">
              <a:solidFill>
                <a:srgbClr val="4B3241"/>
              </a:solidFill>
            </a:endParaRPr>
          </a:p>
        </p:txBody>
      </p:sp>
      <p:sp>
        <p:nvSpPr>
          <p:cNvPr id="80" name="Google Shape;80;p15"/>
          <p:cNvSpPr txBox="1"/>
          <p:nvPr>
            <p:ph idx="4294967295" type="subTitle"/>
          </p:nvPr>
        </p:nvSpPr>
        <p:spPr>
          <a:xfrm>
            <a:off x="611967" y="5473967"/>
            <a:ext cx="5268000" cy="8259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SzPts val="3200"/>
              <a:buNone/>
            </a:pPr>
            <a:r>
              <a:rPr lang="en-GB" sz="2800">
                <a:solidFill>
                  <a:srgbClr val="4B3241"/>
                </a:solidFill>
              </a:rPr>
              <a:t>Miss. Molnar</a:t>
            </a:r>
            <a:endParaRPr sz="2800">
              <a:solidFill>
                <a:srgbClr val="4B324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idx="12" type="sldNum"/>
          </p:nvPr>
        </p:nvSpPr>
        <p:spPr>
          <a:xfrm>
            <a:off x="611961" y="6391100"/>
            <a:ext cx="960000" cy="24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067"/>
              <a:buFont typeface="Montserrat Medium"/>
              <a:buNone/>
            </a:pPr>
            <a:fld id="{00000000-1234-1234-1234-123412341234}" type="slidenum">
              <a:rPr lang="en-GB"/>
              <a:t>‹#›</a:t>
            </a:fld>
            <a:endParaRPr/>
          </a:p>
        </p:txBody>
      </p:sp>
      <p:pic>
        <p:nvPicPr>
          <p:cNvPr id="86" name="Google Shape;86;p16"/>
          <p:cNvPicPr preferRelativeResize="0"/>
          <p:nvPr/>
        </p:nvPicPr>
        <p:blipFill>
          <a:blip r:embed="rId3">
            <a:alphaModFix/>
          </a:blip>
          <a:stretch>
            <a:fillRect/>
          </a:stretch>
        </p:blipFill>
        <p:spPr>
          <a:xfrm>
            <a:off x="2747975" y="1166487"/>
            <a:ext cx="6519375" cy="4525025"/>
          </a:xfrm>
          <a:prstGeom prst="rect">
            <a:avLst/>
          </a:prstGeom>
          <a:noFill/>
          <a:ln>
            <a:noFill/>
          </a:ln>
        </p:spPr>
      </p:pic>
      <p:sp>
        <p:nvSpPr>
          <p:cNvPr id="87" name="Google Shape;87;p16"/>
          <p:cNvSpPr/>
          <p:nvPr/>
        </p:nvSpPr>
        <p:spPr>
          <a:xfrm>
            <a:off x="398278" y="226900"/>
            <a:ext cx="11471400" cy="88110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GB" sz="2800">
                <a:solidFill>
                  <a:schemeClr val="dk2"/>
                </a:solidFill>
                <a:latin typeface="Montserrat"/>
                <a:ea typeface="Montserrat"/>
                <a:cs typeface="Montserrat"/>
                <a:sym typeface="Montserrat"/>
              </a:rPr>
              <a:t>Can you think of questions where the answer will be zero?</a:t>
            </a:r>
            <a:endParaRPr sz="2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idx="12" type="sldNum"/>
          </p:nvPr>
        </p:nvSpPr>
        <p:spPr>
          <a:xfrm>
            <a:off x="611961" y="6391100"/>
            <a:ext cx="960000" cy="2400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067"/>
              <a:buFont typeface="Montserrat Medium"/>
              <a:buNone/>
            </a:pPr>
            <a:fld id="{00000000-1234-1234-1234-123412341234}" type="slidenum">
              <a:rPr lang="en-GB"/>
              <a:t>‹#›</a:t>
            </a:fld>
            <a:endParaRPr/>
          </a:p>
        </p:txBody>
      </p:sp>
      <p:sp>
        <p:nvSpPr>
          <p:cNvPr id="94" name="Google Shape;94;p17"/>
          <p:cNvSpPr/>
          <p:nvPr/>
        </p:nvSpPr>
        <p:spPr>
          <a:xfrm>
            <a:off x="398278" y="226900"/>
            <a:ext cx="11471400" cy="88110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GB" sz="2800">
                <a:solidFill>
                  <a:schemeClr val="dk2"/>
                </a:solidFill>
                <a:latin typeface="Montserrat"/>
                <a:ea typeface="Montserrat"/>
                <a:cs typeface="Montserrat"/>
                <a:sym typeface="Montserrat"/>
              </a:rPr>
              <a:t>Can you build and match each of these numbers with your counting objects?</a:t>
            </a:r>
            <a:endParaRPr sz="2800">
              <a:solidFill>
                <a:schemeClr val="dk2"/>
              </a:solidFill>
            </a:endParaRPr>
          </a:p>
        </p:txBody>
      </p:sp>
      <p:pic>
        <p:nvPicPr>
          <p:cNvPr id="95" name="Google Shape;95;p17"/>
          <p:cNvPicPr preferRelativeResize="0"/>
          <p:nvPr/>
        </p:nvPicPr>
        <p:blipFill>
          <a:blip r:embed="rId3">
            <a:alphaModFix/>
          </a:blip>
          <a:stretch>
            <a:fillRect/>
          </a:stretch>
        </p:blipFill>
        <p:spPr>
          <a:xfrm>
            <a:off x="4838200" y="1343238"/>
            <a:ext cx="2814625" cy="4171526"/>
          </a:xfrm>
          <a:prstGeom prst="rect">
            <a:avLst/>
          </a:prstGeom>
          <a:noFill/>
          <a:ln>
            <a:noFill/>
          </a:ln>
        </p:spPr>
      </p:pic>
      <p:pic>
        <p:nvPicPr>
          <p:cNvPr id="96" name="Google Shape;96;p17"/>
          <p:cNvPicPr preferRelativeResize="0"/>
          <p:nvPr/>
        </p:nvPicPr>
        <p:blipFill rotWithShape="1">
          <a:blip r:embed="rId4">
            <a:alphaModFix/>
          </a:blip>
          <a:srcRect b="0" l="0" r="0" t="0"/>
          <a:stretch/>
        </p:blipFill>
        <p:spPr>
          <a:xfrm>
            <a:off x="3247333" y="1267050"/>
            <a:ext cx="1488767" cy="1533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