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Handle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24" Type="http://schemas.openxmlformats.org/officeDocument/2006/relationships/font" Target="fonts/Handlee-regular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31d450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31d450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31d45016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31d45016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7527cc2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7527cc2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527cc2b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7527cc2b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7527cc2b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7527cc2b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7527cc2b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7527cc2b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527cc2b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527cc2b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d52-1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oaknat.uk/comp-d52-2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Computer Databases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Flat-file Databases</a:t>
            </a:r>
            <a:endParaRPr sz="7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Andy Bush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Open the mini beasts database from: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oaknat.uk/comp-d52-1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Click in the table tab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Click on the column headings to sort the data from highest to lowest. Click a heading again to sort the data from lowest to highest.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Sort the data to help you answer the questions on the next page.</a:t>
            </a:r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917950" y="890050"/>
            <a:ext cx="10517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Sorting to answer questions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2000" y="2199450"/>
            <a:ext cx="4724326" cy="46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1825" y="4281100"/>
            <a:ext cx="4227449" cy="41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5690850" y="3636325"/>
            <a:ext cx="1679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J2E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5" name="Google Shape;95;p15"/>
          <p:cNvCxnSpPr/>
          <p:nvPr/>
        </p:nvCxnSpPr>
        <p:spPr>
          <a:xfrm flipH="1" rot="10800000">
            <a:off x="5729175" y="2458750"/>
            <a:ext cx="4998600" cy="192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5"/>
          <p:cNvCxnSpPr/>
          <p:nvPr/>
        </p:nvCxnSpPr>
        <p:spPr>
          <a:xfrm flipH="1" rot="10800000">
            <a:off x="8315425" y="5010200"/>
            <a:ext cx="4476600" cy="92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5"/>
          <p:cNvSpPr/>
          <p:nvPr/>
        </p:nvSpPr>
        <p:spPr>
          <a:xfrm>
            <a:off x="12815250" y="4894150"/>
            <a:ext cx="3537300" cy="243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917950" y="2876300"/>
            <a:ext cx="89052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Which mini beast has the most legs?</a:t>
            </a:r>
            <a:endParaRPr/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Which mini beasts have the fewest legs?</a:t>
            </a:r>
            <a:endParaRPr/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Which mini beast is at the beginning of the alphabet?</a:t>
            </a:r>
            <a:endParaRPr/>
          </a:p>
          <a:p>
            <a:pPr indent="-431800" lvl="0" marL="457200" rtl="0" algn="l">
              <a:spcBef>
                <a:spcPts val="1000"/>
              </a:spcBef>
              <a:spcAft>
                <a:spcPts val="1000"/>
              </a:spcAft>
              <a:buSzPts val="3200"/>
              <a:buChar char="●"/>
            </a:pPr>
            <a:r>
              <a:rPr lang="en-GB"/>
              <a:t>Which mini beast is at the end of the alphabet?</a:t>
            </a:r>
            <a:endParaRPr/>
          </a:p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917950" y="890050"/>
            <a:ext cx="10517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Sorting to answer questions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0000" y="2651225"/>
            <a:ext cx="5869275" cy="582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16003975" y="7972575"/>
            <a:ext cx="1679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J2E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</a:t>
            </a:r>
            <a:r>
              <a:rPr lang="en-GB">
                <a:solidFill>
                  <a:schemeClr val="dk2"/>
                </a:solidFill>
              </a:rPr>
              <a:t>Sorting in different views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Open the countries database: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u="sng">
                <a:solidFill>
                  <a:schemeClr val="hlink"/>
                </a:solidFill>
                <a:hlinkClick r:id="rId3"/>
              </a:rPr>
              <a:t>oaknat.uk/comp-d52-2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Choose a view and sort the data to answer the questions on the next page.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Think of two more questions you could answer by sorting the data.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9025" y="2257450"/>
            <a:ext cx="5845737" cy="334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49025" y="5549480"/>
            <a:ext cx="5845737" cy="3347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13255975" y="2389100"/>
            <a:ext cx="1785900" cy="3015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11449025" y="5962775"/>
            <a:ext cx="5553000" cy="3015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16050375" y="4238175"/>
            <a:ext cx="1679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J2E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Sorting in different views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917950" y="2876300"/>
            <a:ext cx="100764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down answers to the questions below. Also note which field you used to answer each question.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Which country has the smallest population?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Which country covers the largest land area?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Which currency is last alphabetically?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</a:t>
            </a:r>
            <a:r>
              <a:rPr lang="en-GB"/>
              <a:t>hink of two more questions you could answer by sorting the data.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9025" y="2257450"/>
            <a:ext cx="5845737" cy="334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9025" y="5549480"/>
            <a:ext cx="5845737" cy="3347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13255975" y="2389100"/>
            <a:ext cx="1785900" cy="3015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11449025" y="5962775"/>
            <a:ext cx="5553000" cy="3015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16050375" y="4238175"/>
            <a:ext cx="1679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J2E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917950" y="23666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these two database views and identify which parts are records and which parts are fields.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Can you think of another field that could be added to this database?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3 - Records and fields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173" y="3628425"/>
            <a:ext cx="7676757" cy="439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0417" y="3628429"/>
            <a:ext cx="7676757" cy="439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16131550" y="8053750"/>
            <a:ext cx="1679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J2E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Think of advantages and limitations.</a:t>
            </a:r>
            <a:endParaRPr/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4 - Compare paper vs computer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8" name="Google Shape;148;p20"/>
          <p:cNvGrpSpPr/>
          <p:nvPr/>
        </p:nvGrpSpPr>
        <p:grpSpPr>
          <a:xfrm>
            <a:off x="993619" y="3887002"/>
            <a:ext cx="7898380" cy="4514123"/>
            <a:chOff x="9471519" y="2895527"/>
            <a:chExt cx="7898380" cy="4514123"/>
          </a:xfrm>
        </p:grpSpPr>
        <p:sp>
          <p:nvSpPr>
            <p:cNvPr id="149" name="Google Shape;149;p20"/>
            <p:cNvSpPr/>
            <p:nvPr/>
          </p:nvSpPr>
          <p:spPr>
            <a:xfrm>
              <a:off x="9475099" y="2895550"/>
              <a:ext cx="7894800" cy="45141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9475099" y="2895527"/>
              <a:ext cx="7894800" cy="4514100"/>
            </a:xfrm>
            <a:prstGeom prst="snip2DiagRect">
              <a:avLst>
                <a:gd fmla="val 0" name="adj1"/>
                <a:gd fmla="val 39998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 flipH="1" rot="10800000">
              <a:off x="9471519" y="2895531"/>
              <a:ext cx="7894800" cy="4514100"/>
            </a:xfrm>
            <a:prstGeom prst="snip2DiagRect">
              <a:avLst>
                <a:gd fmla="val 0" name="adj1"/>
                <a:gd fmla="val 39998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13557650" y="5589975"/>
              <a:ext cx="2487600" cy="1211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Montserrat"/>
                  <a:ea typeface="Montserrat"/>
                  <a:cs typeface="Montserrat"/>
                  <a:sym typeface="Montserrat"/>
                </a:rPr>
                <a:t>Is more than one colour</a:t>
              </a:r>
              <a:endParaRPr sz="2800"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10878550" y="5589975"/>
              <a:ext cx="2487600" cy="1211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Montserrat"/>
                  <a:ea typeface="Montserrat"/>
                  <a:cs typeface="Montserrat"/>
                  <a:sym typeface="Montserrat"/>
                </a:rPr>
                <a:t>Lives in large groups</a:t>
              </a:r>
              <a:endParaRPr sz="2800"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9647990" y="3030013"/>
              <a:ext cx="595500" cy="5955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16614820" y="3030013"/>
              <a:ext cx="595500" cy="5955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9660544" y="6596854"/>
              <a:ext cx="595500" cy="5955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16627374" y="6596854"/>
              <a:ext cx="595500" cy="5955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8" name="Google Shape;158;p20"/>
            <p:cNvCxnSpPr/>
            <p:nvPr/>
          </p:nvCxnSpPr>
          <p:spPr>
            <a:xfrm>
              <a:off x="11059288" y="5184421"/>
              <a:ext cx="4667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9" name="Google Shape;159;p20"/>
            <p:cNvSpPr/>
            <p:nvPr/>
          </p:nvSpPr>
          <p:spPr>
            <a:xfrm>
              <a:off x="13557700" y="3417875"/>
              <a:ext cx="2487600" cy="1211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Montserrat"/>
                  <a:ea typeface="Montserrat"/>
                  <a:cs typeface="Montserrat"/>
                  <a:sym typeface="Montserrat"/>
                </a:rPr>
                <a:t>Has six legs</a:t>
              </a:r>
              <a:endParaRPr sz="2800"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10878550" y="3417875"/>
              <a:ext cx="2487600" cy="1211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Montserrat"/>
                  <a:ea typeface="Montserrat"/>
                  <a:cs typeface="Montserrat"/>
                  <a:sym typeface="Montserrat"/>
                </a:rPr>
                <a:t>Can fly</a:t>
              </a:r>
              <a:endParaRPr sz="2800"/>
            </a:p>
          </p:txBody>
        </p:sp>
        <p:sp>
          <p:nvSpPr>
            <p:cNvPr id="161" name="Google Shape;161;p20"/>
            <p:cNvSpPr txBox="1"/>
            <p:nvPr/>
          </p:nvSpPr>
          <p:spPr>
            <a:xfrm>
              <a:off x="9660550" y="4801325"/>
              <a:ext cx="13773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Montserrat"/>
                  <a:ea typeface="Montserrat"/>
                  <a:cs typeface="Montserrat"/>
                  <a:sym typeface="Montserrat"/>
                </a:rPr>
                <a:t>Name:</a:t>
              </a:r>
              <a:endParaRPr sz="2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11272775" y="4664663"/>
              <a:ext cx="38271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2"/>
                  </a:solidFill>
                  <a:latin typeface="Handlee"/>
                  <a:ea typeface="Handlee"/>
                  <a:cs typeface="Handlee"/>
                  <a:sym typeface="Handlee"/>
                </a:rPr>
                <a:t>Bee</a:t>
              </a:r>
              <a:endParaRPr sz="2800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9633550" y="2991475"/>
              <a:ext cx="649500" cy="6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4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✓</a:t>
              </a:r>
              <a:endParaRPr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6376" y="2790926"/>
            <a:ext cx="5710189" cy="56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16119950" y="7230325"/>
            <a:ext cx="1679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J2E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8104175" y="7533425"/>
            <a:ext cx="6495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✓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8104175" y="3963025"/>
            <a:ext cx="6495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✓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170500" y="7533425"/>
            <a:ext cx="6495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✓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