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0DE21E-D1DB-492E-9336-D67E2847FF1F}">
  <a:tblStyle styleId="{AB0DE21E-D1DB-492E-9336-D67E2847FF1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e4eb828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e4eb828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1" Type="http://schemas.openxmlformats.org/officeDocument/2006/relationships/image" Target="../media/image15.png"/><Relationship Id="rId10" Type="http://schemas.openxmlformats.org/officeDocument/2006/relationships/image" Target="../media/image16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458975" y="1438150"/>
            <a:ext cx="65031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Complete the Square (𝑎 = 1)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4294967295" type="subTitle"/>
          </p:nvPr>
        </p:nvSpPr>
        <p:spPr>
          <a:xfrm>
            <a:off x="458975" y="3736738"/>
            <a:ext cx="7539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B3241"/>
                </a:solidFill>
              </a:rPr>
              <a:t>Please note some slides do have colour images on them</a:t>
            </a:r>
            <a:endParaRPr b="1" sz="1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/>
        </p:nvSpPr>
        <p:spPr>
          <a:xfrm>
            <a:off x="458974" y="924805"/>
            <a:ext cx="3951102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1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809" l="-2046" r="0" t="-1351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8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" name="Google Shape;44;p8"/>
          <p:cNvSpPr txBox="1"/>
          <p:nvPr/>
        </p:nvSpPr>
        <p:spPr>
          <a:xfrm>
            <a:off x="4733925" y="924805"/>
            <a:ext cx="4133450" cy="39609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45" name="Google Shape;45;p8"/>
          <p:cNvGraphicFramePr/>
          <p:nvPr/>
        </p:nvGraphicFramePr>
        <p:xfrm>
          <a:off x="3442153" y="10816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451950"/>
                <a:gridCol w="150650"/>
                <a:gridCol w="150650"/>
              </a:tblGrid>
              <a:tr h="45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Google Shape;46;p8"/>
          <p:cNvGraphicFramePr/>
          <p:nvPr/>
        </p:nvGraphicFramePr>
        <p:xfrm>
          <a:off x="710105" y="32413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451950"/>
                <a:gridCol w="150650"/>
                <a:gridCol w="150650"/>
              </a:tblGrid>
              <a:tr h="45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Google Shape;47;p8"/>
          <p:cNvGraphicFramePr/>
          <p:nvPr/>
        </p:nvGraphicFramePr>
        <p:xfrm>
          <a:off x="2560090" y="32413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451950"/>
                <a:gridCol w="150650"/>
                <a:gridCol w="150650"/>
              </a:tblGrid>
              <a:tr h="45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Google Shape;48;p8"/>
          <p:cNvGraphicFramePr/>
          <p:nvPr/>
        </p:nvGraphicFramePr>
        <p:xfrm>
          <a:off x="1552661" y="34662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150650"/>
              </a:tblGrid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Google Shape;49;p8"/>
          <p:cNvGraphicFramePr/>
          <p:nvPr/>
        </p:nvGraphicFramePr>
        <p:xfrm>
          <a:off x="1639145" y="36954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150650"/>
              </a:tblGrid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Google Shape;50;p8"/>
          <p:cNvGraphicFramePr/>
          <p:nvPr/>
        </p:nvGraphicFramePr>
        <p:xfrm>
          <a:off x="1549938" y="39398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150650"/>
              </a:tblGrid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>
            <a:off x="458974" y="924805"/>
            <a:ext cx="3951102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1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809" l="-2046" r="0" t="-1351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7" name="Google Shape;57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4733925" y="924805"/>
            <a:ext cx="4133450" cy="39609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66" r="-306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/>
        </p:nvSpPr>
        <p:spPr>
          <a:xfrm>
            <a:off x="458974" y="924805"/>
            <a:ext cx="3951102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1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809" l="-2046" r="0" t="-1351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3" name="Google Shape;73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4733925" y="924805"/>
            <a:ext cx="4133450" cy="39609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76" name="Google Shape;76;p11"/>
          <p:cNvGraphicFramePr/>
          <p:nvPr/>
        </p:nvGraphicFramePr>
        <p:xfrm>
          <a:off x="3442153" y="10816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451950"/>
                <a:gridCol w="150650"/>
                <a:gridCol w="150650"/>
              </a:tblGrid>
              <a:tr h="45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Google Shape;77;p11"/>
          <p:cNvGraphicFramePr/>
          <p:nvPr/>
        </p:nvGraphicFramePr>
        <p:xfrm>
          <a:off x="710105" y="32413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451950"/>
                <a:gridCol w="150650"/>
                <a:gridCol w="150650"/>
              </a:tblGrid>
              <a:tr h="45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Google Shape;78;p11"/>
          <p:cNvGraphicFramePr/>
          <p:nvPr/>
        </p:nvGraphicFramePr>
        <p:xfrm>
          <a:off x="2560090" y="32413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451950"/>
                <a:gridCol w="150650"/>
                <a:gridCol w="150650"/>
              </a:tblGrid>
              <a:tr h="45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Google Shape;79;p11"/>
          <p:cNvGraphicFramePr/>
          <p:nvPr/>
        </p:nvGraphicFramePr>
        <p:xfrm>
          <a:off x="1552661" y="34662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150650"/>
              </a:tblGrid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Google Shape;80;p11"/>
          <p:cNvGraphicFramePr/>
          <p:nvPr/>
        </p:nvGraphicFramePr>
        <p:xfrm>
          <a:off x="1639145" y="36954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150650"/>
              </a:tblGrid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Google Shape;81;p11"/>
          <p:cNvGraphicFramePr/>
          <p:nvPr/>
        </p:nvGraphicFramePr>
        <p:xfrm>
          <a:off x="1549938" y="39398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{AB0DE21E-D1DB-492E-9336-D67E2847FF1F}</a:tableStyleId>
              </a:tblPr>
              <a:tblGrid>
                <a:gridCol w="150650"/>
              </a:tblGrid>
              <a:tr h="15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23925" marB="23925" marR="47825" marL="478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2" name="Google Shape;82;p11"/>
          <p:cNvSpPr/>
          <p:nvPr/>
        </p:nvSpPr>
        <p:spPr>
          <a:xfrm>
            <a:off x="667604" y="4192078"/>
            <a:ext cx="1153329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6664" l="0" r="-1097" t="-41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2360041" y="4192078"/>
            <a:ext cx="1116459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664" l="0" r="-1135" t="-41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6434360" y="2041615"/>
            <a:ext cx="1153329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0832" l="0" r="-1097" t="-41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6434359" y="2794109"/>
            <a:ext cx="1262333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5999" l="0" r="0" t="-3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6434358" y="3546603"/>
            <a:ext cx="1353704" cy="3077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6664" l="0" r="0" t="-41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/>
        </p:nvSpPr>
        <p:spPr>
          <a:xfrm>
            <a:off x="458974" y="924805"/>
            <a:ext cx="3951102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1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2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809" l="-2046" r="0" t="-1351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93" name="Google Shape;93;p1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4733925" y="924805"/>
            <a:ext cx="4133450" cy="39609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66" r="-306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2340992" y="2070190"/>
            <a:ext cx="1177374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6664" l="0" r="-1085" t="-41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2340991" y="2822684"/>
            <a:ext cx="1390573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664" l="0" r="-915" t="-41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2340990" y="3575178"/>
            <a:ext cx="1295996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0832" l="0" r="-979" t="-41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4886550" y="2514907"/>
            <a:ext cx="1152623" cy="40139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7139214" y="2514907"/>
            <a:ext cx="1152623" cy="39831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2"/>
          <p:cNvSpPr/>
          <p:nvPr/>
        </p:nvSpPr>
        <p:spPr>
          <a:xfrm>
            <a:off x="4650600" y="4064806"/>
            <a:ext cx="1872500" cy="3077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833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