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05E230-40BE-4EE5-B077-A006468F4F55}">
  <a:tblStyle styleId="{BF05E230-40BE-4EE5-B077-A006468F4F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44e70f96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44e70f96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24c603f9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24c603f9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244e70f96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8244e70f9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44e70f96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244e70f96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4c603f9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24c603f9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4c603f9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24c603f9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24c603f9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24c603f9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44e70f96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244e70f9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24c603f9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24c603f9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40ad02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40ad02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are magnets?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Roberts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We found that…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The evidence for this is…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100"/>
              <a:t>I think the reason this happened is because...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22" y="824900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846950" y="1575825"/>
            <a:ext cx="13584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magnet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2" y="3013162"/>
            <a:ext cx="1987226" cy="198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463" y="774788"/>
            <a:ext cx="2087450" cy="2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title"/>
          </p:nvPr>
        </p:nvSpPr>
        <p:spPr>
          <a:xfrm>
            <a:off x="458975" y="445025"/>
            <a:ext cx="2453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STAR WORDS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1091300" y="3878125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attract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5536688" y="1575825"/>
            <a:ext cx="1534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repel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700" y="857024"/>
            <a:ext cx="2087424" cy="198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/>
        </p:nvSpPr>
        <p:spPr>
          <a:xfrm>
            <a:off x="3199800" y="1575825"/>
            <a:ext cx="1534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force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797" y="3079837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3232650" y="3878125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poles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672" y="3013150"/>
            <a:ext cx="1987226" cy="19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5676400" y="3830750"/>
            <a:ext cx="1468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friction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Magnets are objects that a___________ or r_____________ other magnetic objects or materials.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were the first known magnetic objects called?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do you call the two sides of a magnet?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Give two examples of materials that are magnetic.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</a:t>
            </a:r>
            <a:endParaRPr/>
          </a:p>
        </p:txBody>
      </p:sp>
      <p:graphicFrame>
        <p:nvGraphicFramePr>
          <p:cNvPr id="157" name="Google Shape;157;p29"/>
          <p:cNvGraphicFramePr/>
          <p:nvPr/>
        </p:nvGraphicFramePr>
        <p:xfrm>
          <a:off x="458975" y="9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{BF05E230-40BE-4EE5-B077-A006468F4F55}</a:tableStyleId>
              </a:tblPr>
              <a:tblGrid>
                <a:gridCol w="4113000"/>
                <a:gridCol w="4113000"/>
              </a:tblGrid>
              <a:tr h="64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Objects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happened?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and 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 and 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 and 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and 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Compass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Paperclips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63" name="Google Shape;163;p30"/>
          <p:cNvSpPr txBox="1"/>
          <p:nvPr/>
        </p:nvSpPr>
        <p:spPr>
          <a:xfrm>
            <a:off x="476400" y="1014425"/>
            <a:ext cx="85152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When two of the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same side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of a magnet are brought together, they ____________.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When two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different sides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of a magnet are brought together, they ______________.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69" name="Google Shape;169;p31"/>
          <p:cNvSpPr txBox="1"/>
          <p:nvPr/>
        </p:nvSpPr>
        <p:spPr>
          <a:xfrm>
            <a:off x="476400" y="1014425"/>
            <a:ext cx="85152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north side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compass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was attracted to the ________________ pole of the magnet.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south side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compass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was attracted to the ________________ pole of the magnet.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Paper clips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were attracted to ___________ sides of the magnet.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Conclusion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Findings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When we used one magnet, we found that ____________ paper clips stuck to the bottom of the magnet.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When we used two magnets, we found that ____________ paper clips stuck to the bottom of the lower magnet.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229508" y="222525"/>
            <a:ext cx="53427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a conclusion</a:t>
            </a:r>
            <a:endParaRPr/>
          </a:p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377510" y="474831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34"/>
          <p:cNvSpPr txBox="1"/>
          <p:nvPr/>
        </p:nvSpPr>
        <p:spPr>
          <a:xfrm>
            <a:off x="1549063" y="1259525"/>
            <a:ext cx="66006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 – make your POINT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 – give EVIDENCE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500"/>
              </a:spcBef>
              <a:spcAft>
                <a:spcPts val="30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 – EXPLAIN your evidence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