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dcdf4311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dcdf4311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fd8fd3e1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fd8fd3e1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fd8fd3e1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fd8fd3e1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How can you measure rainfall?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Science - Seasons and the weather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553000" y="390402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000000"/>
                </a:solidFill>
              </a:rPr>
              <a:t>Miss Harris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487925"/>
            <a:ext cx="2971799" cy="275002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458975" y="1006300"/>
            <a:ext cx="8226000" cy="81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Season and the weather  100% Sheet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458975" y="1676400"/>
            <a:ext cx="8068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is your 100% sheet, it includes all the wonderful knowledge we are learning about in this unit.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Practise learning the key facts, it will help you in future lessons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it to make flash cards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See if you can learn all of the facts quicker than your parent or carer!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00" y="81550"/>
            <a:ext cx="8418424" cy="499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