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10287000" cx="182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5d38d65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5d38d65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aknat.uk/comp-improving-vector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</a:t>
            </a:r>
            <a:r>
              <a:rPr lang="en-GB" sz="7000">
                <a:solidFill>
                  <a:srgbClr val="4B3241"/>
                </a:solidFill>
              </a:rPr>
              <a:t> 6</a:t>
            </a:r>
            <a:r>
              <a:rPr lang="en-GB" sz="7000">
                <a:solidFill>
                  <a:srgbClr val="4B3241"/>
                </a:solidFill>
              </a:rPr>
              <a:t>: Get Designing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Vector Drawing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Jordan Bickel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1: Improve a vector drawing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2876300"/>
            <a:ext cx="77832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In this task, you will choose one of the four drawings to improve.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Remember to use all of the skills we have learned throughout the unit!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Click the link to open your own copy of the activity in Google Drawings: </a:t>
            </a:r>
            <a:r>
              <a:rPr lang="en-GB" sz="3500" u="sng">
                <a:hlinkClick r:id="rId3"/>
              </a:rPr>
              <a:t>oaknat.uk/comp-improving-vector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91" name="Google Shape;91;p15"/>
          <p:cNvSpPr txBox="1"/>
          <p:nvPr/>
        </p:nvSpPr>
        <p:spPr>
          <a:xfrm>
            <a:off x="9216475" y="8201150"/>
            <a:ext cx="6598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 sz="1900"/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9275" y="2876300"/>
            <a:ext cx="5695400" cy="53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2: What can you create?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Think of an object in the classroom or at home that could be labelled.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Think about what shapes you will need to use to draw it.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Create a vector illustration that could be added to a label around the classroom or your home</a:t>
            </a:r>
            <a:endParaRPr sz="3600"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93761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 the tools you have learned:</a:t>
            </a:r>
            <a:endParaRPr/>
          </a:p>
          <a:p>
            <a:pPr indent="-4318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Copy and paste</a:t>
            </a:r>
            <a:endParaRPr/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Select and zoom</a:t>
            </a:r>
            <a:endParaRPr/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Shapes and fill colours</a:t>
            </a:r>
            <a:endParaRPr/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Line colours and styles</a:t>
            </a:r>
            <a:endParaRPr/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Layering</a:t>
            </a:r>
            <a:endParaRPr/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Grouping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