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e9d5e3df2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8e9d5e3df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e9d5e3df2_1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8e9d5e3df2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e9d5e3df2_1_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8e9d5e3df2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e9d5e3df2_1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8e9d5e3df2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 1">
  <p:cSld name="TITLE_ONLY_1_1_1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GB">
                <a:solidFill>
                  <a:schemeClr val="dk2"/>
                </a:solidFill>
              </a:rPr>
              <a:t>Linear number sequences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1" name="Google Shape;91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917950" y="8460500"/>
            <a:ext cx="3379800" cy="7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Jones</a:t>
            </a:r>
            <a:endParaRPr b="0" i="0" sz="3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>
            <p:ph idx="1" type="subTitle"/>
          </p:nvPr>
        </p:nvSpPr>
        <p:spPr>
          <a:xfrm>
            <a:off x="917950" y="890050"/>
            <a:ext cx="6256800" cy="90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Question 1</a:t>
            </a:r>
            <a:endParaRPr/>
          </a:p>
        </p:txBody>
      </p:sp>
      <p:sp>
        <p:nvSpPr>
          <p:cNvPr id="99" name="Google Shape;99;p16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16"/>
          <p:cNvSpPr txBox="1"/>
          <p:nvPr>
            <p:ph idx="2" type="body"/>
          </p:nvPr>
        </p:nvSpPr>
        <p:spPr>
          <a:xfrm>
            <a:off x="917950" y="2519050"/>
            <a:ext cx="16452000" cy="10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 sz="3500"/>
              <a:t>Complete each sequence and find the term-to-term rule: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500"/>
          </a:p>
        </p:txBody>
      </p:sp>
      <p:pic>
        <p:nvPicPr>
          <p:cNvPr id="101" name="Google Shape;10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050" y="3999220"/>
            <a:ext cx="16725900" cy="277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idx="1" type="subTitle"/>
          </p:nvPr>
        </p:nvSpPr>
        <p:spPr>
          <a:xfrm>
            <a:off x="917950" y="889000"/>
            <a:ext cx="6256800" cy="906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Question 2</a:t>
            </a:r>
            <a:endParaRPr/>
          </a:p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1537800" y="2475050"/>
            <a:ext cx="145644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Look at this sequence: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term to term rule? 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would the tenth number be?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An integer ending in 80 cannot be part of this sequence. Explain why.</a:t>
            </a:r>
            <a:endParaRPr/>
          </a:p>
        </p:txBody>
      </p:sp>
      <p:sp>
        <p:nvSpPr>
          <p:cNvPr id="109" name="Google Shape;109;p17"/>
          <p:cNvSpPr txBox="1"/>
          <p:nvPr/>
        </p:nvSpPr>
        <p:spPr>
          <a:xfrm>
            <a:off x="1578150" y="3093850"/>
            <a:ext cx="15131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3251		3147		3043		2939		2835</a:t>
            </a:r>
            <a:endParaRPr b="1" sz="44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idx="1" type="subTitle"/>
          </p:nvPr>
        </p:nvSpPr>
        <p:spPr>
          <a:xfrm>
            <a:off x="917950" y="890050"/>
            <a:ext cx="6256800" cy="90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Challenge</a:t>
            </a:r>
            <a:endParaRPr/>
          </a:p>
        </p:txBody>
      </p:sp>
      <p:sp>
        <p:nvSpPr>
          <p:cNvPr id="115" name="Google Shape;115;p18"/>
          <p:cNvSpPr txBox="1"/>
          <p:nvPr>
            <p:ph idx="12" type="sldNum"/>
          </p:nvPr>
        </p:nvSpPr>
        <p:spPr>
          <a:xfrm>
            <a:off x="917942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917950" y="2322850"/>
            <a:ext cx="16452000" cy="13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2540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5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This is a linear sequence. Can you work out the term-to-term rule and identify the missing numbers?</a:t>
            </a:r>
            <a:endParaRPr sz="35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9738" y="4821425"/>
            <a:ext cx="11340825" cy="198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