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f3f7e7c8d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f3f7e7c8d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776560ce5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776560ce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9" name="Google Shape;89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00" name="Google Shape;100;p1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4" name="Google Shape;54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920700" y="890050"/>
            <a:ext cx="16751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Introduction - Celebrating culture and seasonality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6" name="Google Shape;106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Mee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920700" y="2096425"/>
            <a:ext cx="128382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Design and technology - </a:t>
            </a:r>
            <a:r>
              <a:rPr lang="en-GB" sz="360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Cooking and nutrition: celebrating culture and seasonality</a:t>
            </a:r>
            <a:endParaRPr sz="360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" type="subTitle"/>
          </p:nvPr>
        </p:nvSpPr>
        <p:spPr>
          <a:xfrm>
            <a:off x="917950" y="1612450"/>
            <a:ext cx="6256800" cy="90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Final task 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6"/>
          <p:cNvSpPr txBox="1"/>
          <p:nvPr>
            <p:ph idx="2" type="subTitle"/>
          </p:nvPr>
        </p:nvSpPr>
        <p:spPr>
          <a:xfrm>
            <a:off x="917050" y="428590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Needs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6"/>
          <p:cNvSpPr txBox="1"/>
          <p:nvPr>
            <p:ph idx="3" type="body"/>
          </p:nvPr>
        </p:nvSpPr>
        <p:spPr>
          <a:xfrm>
            <a:off x="917050" y="2799775"/>
            <a:ext cx="16827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Create a short survey to include </a:t>
            </a:r>
            <a:r>
              <a:rPr b="1" i="1" lang="en-GB" sz="3500"/>
              <a:t>at least 5 questions</a:t>
            </a:r>
            <a:r>
              <a:rPr lang="en-GB" sz="3500"/>
              <a:t> to give to </a:t>
            </a:r>
            <a:r>
              <a:rPr b="1" i="1" lang="en-GB" sz="3500"/>
              <a:t>an </a:t>
            </a:r>
            <a:r>
              <a:rPr b="1" i="1" lang="en-GB" sz="3500"/>
              <a:t>individual</a:t>
            </a:r>
            <a:r>
              <a:rPr lang="en-GB" sz="3500"/>
              <a:t> </a:t>
            </a:r>
            <a:r>
              <a:rPr i="1" lang="en-GB" sz="3500" u="sng"/>
              <a:t>or</a:t>
            </a:r>
            <a:r>
              <a:rPr b="1" i="1" lang="en-GB" sz="3500"/>
              <a:t> group of individuals</a:t>
            </a:r>
            <a:r>
              <a:rPr lang="en-GB" sz="3500"/>
              <a:t>. Remember to include a question for:</a:t>
            </a:r>
            <a:endParaRPr sz="3500"/>
          </a:p>
        </p:txBody>
      </p:sp>
      <p:sp>
        <p:nvSpPr>
          <p:cNvPr id="116" name="Google Shape;116;p16"/>
          <p:cNvSpPr txBox="1"/>
          <p:nvPr>
            <p:ph idx="6" type="subTitle"/>
          </p:nvPr>
        </p:nvSpPr>
        <p:spPr>
          <a:xfrm>
            <a:off x="917050" y="522275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Wants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6"/>
          <p:cNvSpPr txBox="1"/>
          <p:nvPr>
            <p:ph idx="7" type="subTitle"/>
          </p:nvPr>
        </p:nvSpPr>
        <p:spPr>
          <a:xfrm>
            <a:off x="917050" y="615960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Preferences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6"/>
          <p:cNvSpPr txBox="1"/>
          <p:nvPr>
            <p:ph type="title"/>
          </p:nvPr>
        </p:nvSpPr>
        <p:spPr>
          <a:xfrm>
            <a:off x="917950" y="890050"/>
            <a:ext cx="13201200" cy="63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Research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6"/>
          <p:cNvSpPr txBox="1"/>
          <p:nvPr>
            <p:ph idx="7" type="subTitle"/>
          </p:nvPr>
        </p:nvSpPr>
        <p:spPr>
          <a:xfrm>
            <a:off x="917050" y="709645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Values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6"/>
          <p:cNvSpPr txBox="1"/>
          <p:nvPr>
            <p:ph idx="7" type="subTitle"/>
          </p:nvPr>
        </p:nvSpPr>
        <p:spPr>
          <a:xfrm>
            <a:off x="917050" y="803330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Culture or celebration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7987275" y="4423350"/>
            <a:ext cx="8211000" cy="42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will make help you make decisions about the savoury dish you will design and make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idx="1" type="subTitle"/>
          </p:nvPr>
        </p:nvSpPr>
        <p:spPr>
          <a:xfrm>
            <a:off x="811000" y="2199450"/>
            <a:ext cx="6256800" cy="906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Final task 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7"/>
          <p:cNvSpPr txBox="1"/>
          <p:nvPr>
            <p:ph idx="2" type="subTitle"/>
          </p:nvPr>
        </p:nvSpPr>
        <p:spPr>
          <a:xfrm>
            <a:off x="810100" y="3449350"/>
            <a:ext cx="6258600" cy="789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Presenting your questions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Research - Creating a survey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842950" y="4402025"/>
            <a:ext cx="9943500" cy="21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Montserrat"/>
              <a:buAutoNum type="arabicPeriod"/>
            </a:pPr>
            <a:r>
              <a:rPr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Number your questions </a:t>
            </a:r>
            <a:endParaRPr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Montserrat"/>
              <a:buAutoNum type="alphaLcPeriod"/>
            </a:pPr>
            <a:r>
              <a:rPr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1</a:t>
            </a:r>
            <a:endParaRPr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Montserrat"/>
              <a:buAutoNum type="alphaLcPeriod"/>
            </a:pPr>
            <a:r>
              <a:rPr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2</a:t>
            </a:r>
            <a:endParaRPr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Montserrat"/>
              <a:buAutoNum type="alphaLcPeriod"/>
            </a:pPr>
            <a:r>
              <a:rPr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3 </a:t>
            </a:r>
            <a:endParaRPr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5588350" y="5104500"/>
            <a:ext cx="4527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5588350" y="5740825"/>
            <a:ext cx="4527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>
            <a:off x="5588350" y="6377150"/>
            <a:ext cx="4527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6899625" y="5077375"/>
            <a:ext cx="9100800" cy="17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options and tick boxes to make it easy for your user to fill in.</a:t>
            </a:r>
            <a:endParaRPr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917950" y="7318450"/>
            <a:ext cx="16452000" cy="17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Once complete get an individual or group of </a:t>
            </a: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individuals</a:t>
            </a: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to complete it, we will look at how we can present this information during our next sessions.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