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F9C124-1367-457D-B000-F0E333AAC775}">
  <a:tblStyle styleId="{BDF9C124-1367-457D-B000-F0E333AAC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3ac8ee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3ac8ee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38fa21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38fa21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3ac8ee2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3ac8ee2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3ac8ee2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3ac8ee2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3ac8ee2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3ac8ee2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Practice Translation: </a:t>
            </a:r>
            <a:r>
              <a:rPr lang="en-GB">
                <a:solidFill>
                  <a:srgbClr val="4B3241"/>
                </a:solidFill>
              </a:rPr>
              <a:t>The Tame Birds and the Wild Birds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{BDF9C124-1367-457D-B000-F0E333AAC775}</a:tableStyleId>
              </a:tblPr>
              <a:tblGrid>
                <a:gridCol w="4428575"/>
                <a:gridCol w="4484575"/>
                <a:gridCol w="4802150"/>
                <a:gridCol w="2714350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amicus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friend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clamo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shout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ancilla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female slave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avis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respondeo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reply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dominus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see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iratus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angry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come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laetus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is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nunc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now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aves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ferae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amicas vident. aves ad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rete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veniunt. nunc dominus aves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feras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habet. avis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fera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est irata, et clamat: ‘nunc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propter vos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ancilla sum!’ aves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solitae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respondent: ‘dominum laetum habemus </a:t>
            </a:r>
            <a:r>
              <a:rPr i="1" lang="en-GB" sz="4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potius quam</a:t>
            </a:r>
            <a:r>
              <a:rPr i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amicas.'</a:t>
            </a:r>
            <a:endParaRPr i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Translate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603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{BDF9C124-1367-457D-B000-F0E333AAC775}</a:tableStyleId>
              </a:tblPr>
              <a:tblGrid>
                <a:gridCol w="3845000"/>
                <a:gridCol w="4158400"/>
                <a:gridCol w="69675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fer-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wild</a:t>
                      </a:r>
                      <a:endParaRPr sz="36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rete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net</a:t>
                      </a:r>
                      <a:endParaRPr sz="36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propter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because of you (pl)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solitae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tame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potius quam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rather than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827400" y="5439750"/>
            <a:ext cx="16633200" cy="302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wild birds see the friends. The birds come to the net. Now the master has the wild birds. A wild bird is angry and shouts: 'Now because of you (pl), I am a female slave!' The tame birds reply: 'We have a happy master rather than friends.'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Correct your answers.</a:t>
            </a:r>
            <a:endParaRPr sz="7200">
              <a:solidFill>
                <a:schemeClr val="dk2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0" y="1488851"/>
            <a:ext cx="16633200" cy="363075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