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CFA25B-F683-4FD5-9D3C-E434FB005000}">
  <a:tblStyle styleId="{F8CFA25B-F683-4FD5-9D3C-E434FB0050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9ad6680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9ad6680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9ad667e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9ad667e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9ad667e8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9ad667e8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9ad667e8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9ad667e8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3" name="Google Shape;83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1" name="Google Shape;91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3" name="Google Shape;93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5" name="Google Shape;45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949050" y="69484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2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9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917950" y="2519050"/>
            <a:ext cx="16690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Design and technology - Cooking and nutrition: preparing fruit and vegetables 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917950" y="890050"/>
            <a:ext cx="1608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Planning how to make a savoury salad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0" name="Google Shape;100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L Mee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Selecting ingredients and equipment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917955" y="9116625"/>
            <a:ext cx="22392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Credit:Pixabay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9" name="Google Shape;109;p15"/>
          <p:cNvSpPr txBox="1"/>
          <p:nvPr>
            <p:ph idx="3" type="body"/>
          </p:nvPr>
        </p:nvSpPr>
        <p:spPr>
          <a:xfrm>
            <a:off x="917950" y="1749150"/>
            <a:ext cx="12026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Images of </a:t>
            </a:r>
            <a:r>
              <a:rPr b="1" lang="en-GB" sz="3500"/>
              <a:t>ingredients</a:t>
            </a:r>
            <a:r>
              <a:rPr lang="en-GB" sz="3500"/>
              <a:t>.</a:t>
            </a:r>
            <a:endParaRPr sz="3500"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750" y="3077702"/>
            <a:ext cx="2707875" cy="180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375" y="2876302"/>
            <a:ext cx="2851850" cy="190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265" y="5476400"/>
            <a:ext cx="2707875" cy="18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58276" y="5716825"/>
            <a:ext cx="3111401" cy="207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3838" y="7488787"/>
            <a:ext cx="2329760" cy="10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30575" y="5564525"/>
            <a:ext cx="1798690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81473" y="5589825"/>
            <a:ext cx="3156799" cy="15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96150" y="3180825"/>
            <a:ext cx="2329750" cy="148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72647" y="2903651"/>
            <a:ext cx="2851850" cy="19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Selecting ingredients and equipment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16"/>
          <p:cNvSpPr txBox="1"/>
          <p:nvPr>
            <p:ph idx="3" type="body"/>
          </p:nvPr>
        </p:nvSpPr>
        <p:spPr>
          <a:xfrm>
            <a:off x="917950" y="1901550"/>
            <a:ext cx="12026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Images of</a:t>
            </a:r>
            <a:r>
              <a:rPr b="1" lang="en-GB" sz="3500"/>
              <a:t> equipment</a:t>
            </a:r>
            <a:r>
              <a:rPr lang="en-GB" sz="3500"/>
              <a:t>.</a:t>
            </a:r>
            <a:r>
              <a:rPr lang="en-GB" sz="3500"/>
              <a:t> </a:t>
            </a:r>
            <a:endParaRPr sz="3500"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850" y="6599312"/>
            <a:ext cx="2096451" cy="20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975" y="3957813"/>
            <a:ext cx="2371350" cy="23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950" y="3494852"/>
            <a:ext cx="3297275" cy="32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1451" y="6792125"/>
            <a:ext cx="2402310" cy="240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7975" y="4095250"/>
            <a:ext cx="2096451" cy="209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04400" y="6707575"/>
            <a:ext cx="1879937" cy="187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273500" y="6329150"/>
            <a:ext cx="2239200" cy="22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399075" y="3957825"/>
            <a:ext cx="1862725" cy="18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914425" y="6707577"/>
            <a:ext cx="1879924" cy="187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273500" y="3747050"/>
            <a:ext cx="2582100" cy="25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917957" y="9067088"/>
            <a:ext cx="951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D2D2D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Credit: Flacticons © 2010-2020 Freepick Company S.L All rights reserved, pixabay </a:t>
            </a:r>
            <a:endParaRPr sz="1600">
              <a:solidFill>
                <a:srgbClr val="D2D2D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Selecting ingredients and equipment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17"/>
          <p:cNvSpPr txBox="1"/>
          <p:nvPr>
            <p:ph idx="3" type="body"/>
          </p:nvPr>
        </p:nvSpPr>
        <p:spPr>
          <a:xfrm>
            <a:off x="917950" y="1901550"/>
            <a:ext cx="149187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Add your </a:t>
            </a:r>
            <a:r>
              <a:rPr b="1" lang="en-GB" sz="3500"/>
              <a:t>ingredients </a:t>
            </a:r>
            <a:r>
              <a:rPr lang="en-GB" sz="3500"/>
              <a:t>and </a:t>
            </a:r>
            <a:r>
              <a:rPr b="1" lang="en-GB" sz="3500"/>
              <a:t>equipment </a:t>
            </a:r>
            <a:r>
              <a:rPr lang="en-GB" sz="3500"/>
              <a:t>to your plan of making.</a:t>
            </a:r>
            <a:endParaRPr sz="3500"/>
          </a:p>
        </p:txBody>
      </p:sp>
      <p:graphicFrame>
        <p:nvGraphicFramePr>
          <p:cNvPr id="144" name="Google Shape;144;p17"/>
          <p:cNvGraphicFramePr/>
          <p:nvPr/>
        </p:nvGraphicFramePr>
        <p:xfrm>
          <a:off x="917950" y="3124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{F8CFA25B-F683-4FD5-9D3C-E434FB005000}</a:tableStyleId>
              </a:tblPr>
              <a:tblGrid>
                <a:gridCol w="5248100"/>
                <a:gridCol w="5248100"/>
                <a:gridCol w="5248100"/>
              </a:tblGrid>
              <a:tr h="7202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 to make savoury salad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58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Ingredients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Equipment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46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