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cb72bf0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cb72bf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6de1f731_0_3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8e6de1f731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b411736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8cb411736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7" name="Google Shape;107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9" name="Google Shape;109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Exploring multiplication strategies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458975" y="12595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620925" y="4063750"/>
            <a:ext cx="41133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5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Thomas</a:t>
            </a:r>
            <a:endParaRPr sz="35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9"/>
          <p:cNvSpPr txBox="1"/>
          <p:nvPr/>
        </p:nvSpPr>
        <p:spPr>
          <a:xfrm>
            <a:off x="266325" y="702050"/>
            <a:ext cx="8564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problem and choose an efficient strategy to solve it.</a:t>
            </a:r>
            <a:endParaRPr sz="1000"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75" y="1245200"/>
            <a:ext cx="5883424" cy="32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373025" y="315650"/>
            <a:ext cx="28407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411300" y="344325"/>
            <a:ext cx="25920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Question 1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0"/>
          <p:cNvSpPr txBox="1"/>
          <p:nvPr/>
        </p:nvSpPr>
        <p:spPr>
          <a:xfrm>
            <a:off x="266325" y="702050"/>
            <a:ext cx="8564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problem and choose an efficient strategy to solve it.</a:t>
            </a:r>
            <a:endParaRPr sz="1000"/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75" y="1245200"/>
            <a:ext cx="5883424" cy="32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/>
        </p:nvSpPr>
        <p:spPr>
          <a:xfrm>
            <a:off x="2389101" y="2466950"/>
            <a:ext cx="667200" cy="306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2194826" y="4147550"/>
            <a:ext cx="667200" cy="306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792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3323576" y="2728013"/>
            <a:ext cx="667200" cy="306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2712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3323576" y="4147550"/>
            <a:ext cx="667200" cy="306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840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382600" y="325200"/>
            <a:ext cx="32712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Question 1 Answers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