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Quicksan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22" Type="http://schemas.openxmlformats.org/officeDocument/2006/relationships/font" Target="fonts/Quicksand-regular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23" Type="http://schemas.openxmlformats.org/officeDocument/2006/relationships/font" Target="fonts/Quicksan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fd7fcbd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fd7fcbd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fd7fcbdf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fd7fcbdf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fd7fcbdf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fd7fcbdf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3: Sensing inputs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Sensing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Ben Hall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9886925" y="3542025"/>
            <a:ext cx="2016900" cy="5976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9075415" y="1676400"/>
            <a:ext cx="6557100" cy="1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will be displayed?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Circle which you will use.</a:t>
            </a:r>
            <a:endParaRPr b="1"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Text 	Numbers	Images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Describe them below</a:t>
            </a:r>
            <a:endParaRPr b="1"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Display count number whenever it changes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917950" y="890050"/>
            <a:ext cx="12701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Changing a variable with buttons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914495" y="1676400"/>
            <a:ext cx="6557100" cy="2720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Using selection (if… then…), make the micro:bit into a counter. It should be able to count up and down depending on the button pressed and display the value.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3" name="Google Shape;93;p15"/>
          <p:cNvCxnSpPr/>
          <p:nvPr/>
        </p:nvCxnSpPr>
        <p:spPr>
          <a:xfrm>
            <a:off x="8602307" y="1687919"/>
            <a:ext cx="4800" cy="736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94" name="Google Shape;94;p15"/>
          <p:cNvSpPr txBox="1"/>
          <p:nvPr/>
        </p:nvSpPr>
        <p:spPr>
          <a:xfrm>
            <a:off x="914495" y="5246936"/>
            <a:ext cx="6557100" cy="27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Variables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t/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5" name="Google Shape;95;p15"/>
          <p:cNvCxnSpPr/>
          <p:nvPr/>
        </p:nvCxnSpPr>
        <p:spPr>
          <a:xfrm rot="10800000">
            <a:off x="914216" y="5504456"/>
            <a:ext cx="769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96" name="Google Shape;96;p15"/>
          <p:cNvSpPr txBox="1"/>
          <p:nvPr/>
        </p:nvSpPr>
        <p:spPr>
          <a:xfrm>
            <a:off x="1003736" y="6240736"/>
            <a:ext cx="6557100" cy="27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Name: Count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Button A adds one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Button B subtracts one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Task name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374449" y="2286000"/>
            <a:ext cx="65265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Algorithm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t/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9494986" y="4798523"/>
            <a:ext cx="2517645" cy="684432"/>
          </a:xfrm>
          <a:prstGeom prst="flowChartDecision">
            <a:avLst/>
          </a:prstGeom>
          <a:noFill/>
          <a:ln cap="flat" cmpd="sng" w="2857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button A pressed?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5" name="Google Shape;105;p16"/>
          <p:cNvCxnSpPr>
            <a:endCxn id="106" idx="0"/>
          </p:cNvCxnSpPr>
          <p:nvPr/>
        </p:nvCxnSpPr>
        <p:spPr>
          <a:xfrm>
            <a:off x="10750209" y="5482848"/>
            <a:ext cx="3600" cy="884700"/>
          </a:xfrm>
          <a:prstGeom prst="straightConnector1">
            <a:avLst/>
          </a:prstGeom>
          <a:noFill/>
          <a:ln cap="flat" cmpd="sng" w="28575">
            <a:solidFill>
              <a:srgbClr val="5B5B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6"/>
          <p:cNvSpPr/>
          <p:nvPr/>
        </p:nvSpPr>
        <p:spPr>
          <a:xfrm>
            <a:off x="9494986" y="6367548"/>
            <a:ext cx="2517645" cy="684432"/>
          </a:xfrm>
          <a:prstGeom prst="flowChartDecision">
            <a:avLst/>
          </a:prstGeom>
          <a:noFill/>
          <a:ln cap="flat" cmpd="sng" w="2857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Is button B </a:t>
            </a: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pressed</a:t>
            </a:r>
            <a:r>
              <a:rPr lang="en-GB" sz="15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?</a:t>
            </a:r>
            <a:endParaRPr sz="15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07" name="Google Shape;107;p16"/>
          <p:cNvCxnSpPr>
            <a:stCxn id="104" idx="3"/>
            <a:endCxn id="108" idx="1"/>
          </p:cNvCxnSpPr>
          <p:nvPr/>
        </p:nvCxnSpPr>
        <p:spPr>
          <a:xfrm>
            <a:off x="12012631" y="5140739"/>
            <a:ext cx="351000" cy="600"/>
          </a:xfrm>
          <a:prstGeom prst="straightConnector1">
            <a:avLst/>
          </a:prstGeom>
          <a:noFill/>
          <a:ln cap="flat" cmpd="sng" w="28575">
            <a:solidFill>
              <a:srgbClr val="5B5BA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6"/>
          <p:cNvCxnSpPr>
            <a:stCxn id="106" idx="3"/>
            <a:endCxn id="110" idx="1"/>
          </p:cNvCxnSpPr>
          <p:nvPr/>
        </p:nvCxnSpPr>
        <p:spPr>
          <a:xfrm>
            <a:off x="12012631" y="6709763"/>
            <a:ext cx="232500" cy="600"/>
          </a:xfrm>
          <a:prstGeom prst="straightConnector1">
            <a:avLst/>
          </a:prstGeom>
          <a:noFill/>
          <a:ln cap="flat" cmpd="sng" w="28575">
            <a:solidFill>
              <a:srgbClr val="5B5B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6"/>
          <p:cNvSpPr/>
          <p:nvPr/>
        </p:nvSpPr>
        <p:spPr>
          <a:xfrm>
            <a:off x="14425374" y="4676733"/>
            <a:ext cx="2236200" cy="929100"/>
          </a:xfrm>
          <a:prstGeom prst="rect">
            <a:avLst/>
          </a:prstGeom>
          <a:noFill/>
          <a:ln cap="flat" cmpd="sng" w="2857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Increase count by one</a:t>
            </a:r>
            <a:endParaRPr sz="23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12" name="Google Shape;112;p16"/>
          <p:cNvCxnSpPr>
            <a:stCxn id="108" idx="3"/>
            <a:endCxn id="111" idx="1"/>
          </p:cNvCxnSpPr>
          <p:nvPr/>
        </p:nvCxnSpPr>
        <p:spPr>
          <a:xfrm>
            <a:off x="13708734" y="5141261"/>
            <a:ext cx="716700" cy="0"/>
          </a:xfrm>
          <a:prstGeom prst="straightConnector1">
            <a:avLst/>
          </a:prstGeom>
          <a:noFill/>
          <a:ln cap="flat" cmpd="sng" w="28575">
            <a:solidFill>
              <a:srgbClr val="5B5BA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6"/>
          <p:cNvCxnSpPr>
            <a:stCxn id="110" idx="3"/>
            <a:endCxn id="114" idx="1"/>
          </p:cNvCxnSpPr>
          <p:nvPr/>
        </p:nvCxnSpPr>
        <p:spPr>
          <a:xfrm>
            <a:off x="13590287" y="6710368"/>
            <a:ext cx="835200" cy="0"/>
          </a:xfrm>
          <a:prstGeom prst="straightConnector1">
            <a:avLst/>
          </a:prstGeom>
          <a:noFill/>
          <a:ln cap="flat" cmpd="sng" w="28575">
            <a:solidFill>
              <a:srgbClr val="5B5B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6"/>
          <p:cNvSpPr/>
          <p:nvPr/>
        </p:nvSpPr>
        <p:spPr>
          <a:xfrm>
            <a:off x="14425374" y="6245739"/>
            <a:ext cx="2236200" cy="929100"/>
          </a:xfrm>
          <a:prstGeom prst="rect">
            <a:avLst/>
          </a:prstGeom>
          <a:noFill/>
          <a:ln cap="flat" cmpd="sng" w="2857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Decrease count by one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2363534" y="4868111"/>
            <a:ext cx="1345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True</a:t>
            </a:r>
            <a:endParaRPr sz="23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2245087" y="6437218"/>
            <a:ext cx="1345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True</a:t>
            </a:r>
            <a:endParaRPr sz="23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9495100" y="3865625"/>
            <a:ext cx="2517600" cy="68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B5B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Set count to 0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6" name="Google Shape;116;p16"/>
          <p:cNvCxnSpPr/>
          <p:nvPr/>
        </p:nvCxnSpPr>
        <p:spPr>
          <a:xfrm>
            <a:off x="10748924" y="4545906"/>
            <a:ext cx="7800" cy="238500"/>
          </a:xfrm>
          <a:prstGeom prst="straightConnector1">
            <a:avLst/>
          </a:prstGeom>
          <a:noFill/>
          <a:ln cap="flat" cmpd="sng" w="28575">
            <a:solidFill>
              <a:srgbClr val="5B5BA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6"/>
          <p:cNvCxnSpPr/>
          <p:nvPr/>
        </p:nvCxnSpPr>
        <p:spPr>
          <a:xfrm>
            <a:off x="9024219" y="2297093"/>
            <a:ext cx="4800" cy="70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8" name="Google Shape;118;p16"/>
          <p:cNvSpPr txBox="1"/>
          <p:nvPr/>
        </p:nvSpPr>
        <p:spPr>
          <a:xfrm>
            <a:off x="9494986" y="2286000"/>
            <a:ext cx="65265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Program flow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t/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1323975" y="2974391"/>
            <a:ext cx="7234200" cy="56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AutoNum type="arabicPeriod"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Set the count to 0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AutoNum type="arabicPeriod"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Check if button A has been pressed, if it has: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one to the counter and then show the number stored in count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AutoNum type="arabicPeriod"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Check if button B has been pressed, if it has: 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subtract one from the counter and then show the number stored in count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9886925" y="3542025"/>
            <a:ext cx="2016900" cy="5976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8963575" y="3542025"/>
            <a:ext cx="1342200" cy="5976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9075415" y="1676400"/>
            <a:ext cx="6557100" cy="1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will be displayed?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Circle which you will use.</a:t>
            </a:r>
            <a:endParaRPr b="1"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Text 	Numbers	Images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Describe them below</a:t>
            </a:r>
            <a:endParaRPr b="1"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Display count number whenever it changes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Display ‘full’ when room is full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Display ‘empty’ when room is empty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t/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917950" y="890050"/>
            <a:ext cx="13949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Using an if...then...else if… statement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914495" y="1676400"/>
            <a:ext cx="6557100" cy="27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Using selection (if… then…), make the micro:bit into a counter. It should be able to count up and down depending on the button pressed, display the value and say when a room is full or empty.</a:t>
            </a:r>
            <a:endParaRPr sz="27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t/>
            </a:r>
            <a:endParaRPr sz="27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30" name="Google Shape;130;p17"/>
          <p:cNvCxnSpPr/>
          <p:nvPr/>
        </p:nvCxnSpPr>
        <p:spPr>
          <a:xfrm>
            <a:off x="8602307" y="1687919"/>
            <a:ext cx="4800" cy="736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31" name="Google Shape;131;p17"/>
          <p:cNvSpPr txBox="1"/>
          <p:nvPr/>
        </p:nvSpPr>
        <p:spPr>
          <a:xfrm>
            <a:off x="914495" y="5627936"/>
            <a:ext cx="6557100" cy="27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Variables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t/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32" name="Google Shape;132;p17"/>
          <p:cNvCxnSpPr/>
          <p:nvPr/>
        </p:nvCxnSpPr>
        <p:spPr>
          <a:xfrm rot="10800000">
            <a:off x="914216" y="5809256"/>
            <a:ext cx="769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33" name="Google Shape;133;p17"/>
          <p:cNvSpPr txBox="1"/>
          <p:nvPr/>
        </p:nvSpPr>
        <p:spPr>
          <a:xfrm>
            <a:off x="1003736" y="6621736"/>
            <a:ext cx="6557100" cy="27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Name: Count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Button A adds one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Button B subtracts one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917950" y="890050"/>
            <a:ext cx="15906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Using an if...then...else if… statement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374449" y="2286000"/>
            <a:ext cx="65265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Algorithm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t/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41" name="Google Shape;141;p18"/>
          <p:cNvCxnSpPr/>
          <p:nvPr/>
        </p:nvCxnSpPr>
        <p:spPr>
          <a:xfrm>
            <a:off x="9024219" y="2297093"/>
            <a:ext cx="4800" cy="70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42" name="Google Shape;142;p18"/>
          <p:cNvSpPr txBox="1"/>
          <p:nvPr/>
        </p:nvSpPr>
        <p:spPr>
          <a:xfrm>
            <a:off x="9494986" y="2286000"/>
            <a:ext cx="65265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Program flow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None/>
            </a:pPr>
            <a:r>
              <a:t/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323975" y="2974391"/>
            <a:ext cx="7234200" cy="56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300"/>
              <a:buFont typeface="Montserrat"/>
              <a:buAutoNum type="arabicPeriod"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Set the count to 0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Montserrat"/>
              <a:buAutoNum type="arabicPeriod"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Check if button A has been pressed, if it has: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add one to the counter and then show the number stored in count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Check if count is more than 29, if it is: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Show the word ‘Full’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300"/>
              <a:buFont typeface="Montserrat"/>
              <a:buAutoNum type="arabicPeriod"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Check if button B has been pressed, if it has: 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subtract one from the counter and then 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show the number stored in count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Check if count is less than 1, if it is: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Show the word ‘Empty’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9599400" y="4359675"/>
            <a:ext cx="1991499" cy="628989"/>
          </a:xfrm>
          <a:prstGeom prst="flowChartDecision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button A pressed?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13499483" y="4359670"/>
            <a:ext cx="1991499" cy="628989"/>
          </a:xfrm>
          <a:prstGeom prst="flowChartDecision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button B pressed&gt;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6" name="Google Shape;146;p18"/>
          <p:cNvCxnSpPr>
            <a:stCxn id="144" idx="2"/>
            <a:endCxn id="147" idx="0"/>
          </p:cNvCxnSpPr>
          <p:nvPr/>
        </p:nvCxnSpPr>
        <p:spPr>
          <a:xfrm flipH="1">
            <a:off x="10594550" y="4988664"/>
            <a:ext cx="600" cy="275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8"/>
          <p:cNvCxnSpPr>
            <a:stCxn id="147" idx="2"/>
            <a:endCxn id="149" idx="0"/>
          </p:cNvCxnSpPr>
          <p:nvPr/>
        </p:nvCxnSpPr>
        <p:spPr>
          <a:xfrm>
            <a:off x="10594489" y="5765399"/>
            <a:ext cx="900" cy="186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18"/>
          <p:cNvCxnSpPr>
            <a:stCxn id="145" idx="2"/>
            <a:endCxn id="151" idx="0"/>
          </p:cNvCxnSpPr>
          <p:nvPr/>
        </p:nvCxnSpPr>
        <p:spPr>
          <a:xfrm flipH="1">
            <a:off x="14494633" y="4988659"/>
            <a:ext cx="600" cy="187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18"/>
          <p:cNvSpPr txBox="1"/>
          <p:nvPr/>
        </p:nvSpPr>
        <p:spPr>
          <a:xfrm>
            <a:off x="10063639" y="5263799"/>
            <a:ext cx="1061700" cy="501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13963757" y="5176037"/>
            <a:ext cx="1061700" cy="501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11590910" y="3371400"/>
            <a:ext cx="1767300" cy="630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Set count to 0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3" name="Google Shape;153;p18"/>
          <p:cNvCxnSpPr>
            <a:stCxn id="152" idx="2"/>
            <a:endCxn id="144" idx="0"/>
          </p:cNvCxnSpPr>
          <p:nvPr/>
        </p:nvCxnSpPr>
        <p:spPr>
          <a:xfrm flipH="1">
            <a:off x="10595060" y="4001400"/>
            <a:ext cx="1879500" cy="35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18"/>
          <p:cNvCxnSpPr>
            <a:stCxn id="145" idx="0"/>
            <a:endCxn id="152" idx="2"/>
          </p:cNvCxnSpPr>
          <p:nvPr/>
        </p:nvCxnSpPr>
        <p:spPr>
          <a:xfrm rot="10800000">
            <a:off x="12474433" y="4001470"/>
            <a:ext cx="2020800" cy="35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18"/>
          <p:cNvCxnSpPr>
            <a:stCxn id="151" idx="2"/>
            <a:endCxn id="156" idx="0"/>
          </p:cNvCxnSpPr>
          <p:nvPr/>
        </p:nvCxnSpPr>
        <p:spPr>
          <a:xfrm>
            <a:off x="14494607" y="5677637"/>
            <a:ext cx="900" cy="27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18"/>
          <p:cNvSpPr/>
          <p:nvPr/>
        </p:nvSpPr>
        <p:spPr>
          <a:xfrm>
            <a:off x="9599400" y="6934636"/>
            <a:ext cx="1991499" cy="628989"/>
          </a:xfrm>
          <a:prstGeom prst="flowChartDecision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count greater than  29?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8" name="Google Shape;158;p18"/>
          <p:cNvCxnSpPr>
            <a:stCxn id="157" idx="0"/>
            <a:endCxn id="149" idx="2"/>
          </p:cNvCxnSpPr>
          <p:nvPr/>
        </p:nvCxnSpPr>
        <p:spPr>
          <a:xfrm flipH="1" rot="10800000">
            <a:off x="10595150" y="6582136"/>
            <a:ext cx="300" cy="352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18"/>
          <p:cNvSpPr/>
          <p:nvPr/>
        </p:nvSpPr>
        <p:spPr>
          <a:xfrm>
            <a:off x="13499501" y="6934636"/>
            <a:ext cx="1991499" cy="628989"/>
          </a:xfrm>
          <a:prstGeom prst="flowChartDecision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count less than 1?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0" name="Google Shape;160;p18"/>
          <p:cNvCxnSpPr>
            <a:stCxn id="159" idx="0"/>
            <a:endCxn id="156" idx="2"/>
          </p:cNvCxnSpPr>
          <p:nvPr/>
        </p:nvCxnSpPr>
        <p:spPr>
          <a:xfrm flipH="1" rot="10800000">
            <a:off x="14495250" y="6582136"/>
            <a:ext cx="300" cy="352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18"/>
          <p:cNvCxnSpPr>
            <a:stCxn id="157" idx="2"/>
            <a:endCxn id="162" idx="0"/>
          </p:cNvCxnSpPr>
          <p:nvPr/>
        </p:nvCxnSpPr>
        <p:spPr>
          <a:xfrm flipH="1">
            <a:off x="10594550" y="7563626"/>
            <a:ext cx="600" cy="216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18"/>
          <p:cNvSpPr/>
          <p:nvPr/>
        </p:nvSpPr>
        <p:spPr>
          <a:xfrm>
            <a:off x="9711727" y="8504249"/>
            <a:ext cx="1767300" cy="3942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Show ‘Full’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4" name="Google Shape;164;p18"/>
          <p:cNvCxnSpPr>
            <a:stCxn id="162" idx="2"/>
            <a:endCxn id="163" idx="0"/>
          </p:cNvCxnSpPr>
          <p:nvPr/>
        </p:nvCxnSpPr>
        <p:spPr>
          <a:xfrm>
            <a:off x="10594489" y="8282117"/>
            <a:ext cx="900" cy="222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18"/>
          <p:cNvCxnSpPr>
            <a:stCxn id="159" idx="2"/>
            <a:endCxn id="166" idx="0"/>
          </p:cNvCxnSpPr>
          <p:nvPr/>
        </p:nvCxnSpPr>
        <p:spPr>
          <a:xfrm flipH="1">
            <a:off x="14494650" y="7563626"/>
            <a:ext cx="600" cy="205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18"/>
          <p:cNvSpPr/>
          <p:nvPr/>
        </p:nvSpPr>
        <p:spPr>
          <a:xfrm>
            <a:off x="13611828" y="8499732"/>
            <a:ext cx="1767300" cy="3942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Show ‘Empty’</a:t>
            </a:r>
            <a:endParaRPr sz="15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10063639" y="7780517"/>
            <a:ext cx="1061700" cy="50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8" name="Google Shape;168;p18"/>
          <p:cNvCxnSpPr>
            <a:stCxn id="166" idx="2"/>
            <a:endCxn id="167" idx="0"/>
          </p:cNvCxnSpPr>
          <p:nvPr/>
        </p:nvCxnSpPr>
        <p:spPr>
          <a:xfrm>
            <a:off x="14494607" y="8270555"/>
            <a:ext cx="900" cy="229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18"/>
          <p:cNvSpPr/>
          <p:nvPr/>
        </p:nvSpPr>
        <p:spPr>
          <a:xfrm>
            <a:off x="9711691" y="5952281"/>
            <a:ext cx="1767300" cy="630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Increase count by one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13611792" y="5952282"/>
            <a:ext cx="1767300" cy="630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Decrease count by one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13963757" y="7768955"/>
            <a:ext cx="1061700" cy="50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