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7714800" cx="137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CAA9E8-CBEA-4FDF-BB5E-7C657CBA3398}">
  <a:tblStyle styleId="{76CAA9E8-CBEA-4FDF-BB5E-7C657CBA33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685c5719d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685c571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c9cdb8342_0_6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c9cdb834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place value with numbers within 50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200">
                <a:solidFill>
                  <a:srgbClr val="4B3241"/>
                </a:solidFill>
              </a:rPr>
              <a:t>Mrs Bramble and Miss Sidhu </a:t>
            </a:r>
            <a:endParaRPr sz="32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814525" y="58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{76CAA9E8-CBEA-4FDF-BB5E-7C657CBA3398}</a:tableStyleId>
              </a:tblPr>
              <a:tblGrid>
                <a:gridCol w="1615300"/>
                <a:gridCol w="1854150"/>
                <a:gridCol w="1710825"/>
                <a:gridCol w="1742800"/>
              </a:tblGrid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21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26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31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6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22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</a:t>
                      </a:r>
                      <a:r>
                        <a:rPr lang="en-GB" sz="6000"/>
                        <a:t>7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2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7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</a:t>
                      </a:r>
                      <a:r>
                        <a:rPr lang="en-GB" sz="6000"/>
                        <a:t>3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</a:t>
                      </a:r>
                      <a:r>
                        <a:rPr lang="en-GB" sz="6000"/>
                        <a:t>8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3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8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</a:t>
                      </a:r>
                      <a:r>
                        <a:rPr lang="en-GB" sz="6000"/>
                        <a:t>4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</a:t>
                      </a:r>
                      <a:r>
                        <a:rPr lang="en-GB" sz="6000"/>
                        <a:t>9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4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9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2</a:t>
                      </a:r>
                      <a:r>
                        <a:rPr lang="en-GB" sz="6000"/>
                        <a:t>5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0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3</a:t>
                      </a:r>
                      <a:r>
                        <a:rPr lang="en-GB" sz="6000"/>
                        <a:t>5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0</a:t>
                      </a:r>
                      <a:endParaRPr sz="6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4" name="Google Shape;84;p16"/>
          <p:cNvGraphicFramePr/>
          <p:nvPr/>
        </p:nvGraphicFramePr>
        <p:xfrm>
          <a:off x="7780638" y="58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{76CAA9E8-CBEA-4FDF-BB5E-7C657CBA3398}</a:tableStyleId>
              </a:tblPr>
              <a:tblGrid>
                <a:gridCol w="2050600"/>
                <a:gridCol w="1946050"/>
              </a:tblGrid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1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6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2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7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3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8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4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9</a:t>
                      </a:r>
                      <a:endParaRPr sz="6000"/>
                    </a:p>
                  </a:txBody>
                  <a:tcPr marT="91425" marB="91425" marR="91425" marL="91425"/>
                </a:tc>
              </a:tr>
              <a:tr h="123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4</a:t>
                      </a:r>
                      <a:r>
                        <a:rPr lang="en-GB" sz="6000"/>
                        <a:t>5</a:t>
                      </a:r>
                      <a:endParaRPr sz="6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/>
                        <a:t>5</a:t>
                      </a:r>
                      <a:r>
                        <a:rPr lang="en-GB" sz="6000"/>
                        <a:t>0</a:t>
                      </a:r>
                      <a:endParaRPr sz="6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00" y="1137277"/>
            <a:ext cx="6532001" cy="572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150" y="1137277"/>
            <a:ext cx="6532001" cy="57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