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88262f3e2_0_1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788262f3e2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88262f3e2_0_1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788262f3e2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88262f3e2_0_1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788262f3e2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5" name="Google Shape;95;p20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7" name="Google Shape;97;p20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479300" y="1747550"/>
            <a:ext cx="8226000" cy="1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Calculating</a:t>
            </a:r>
            <a:r>
              <a:rPr lang="en-GB">
                <a:solidFill>
                  <a:schemeClr val="dk2"/>
                </a:solidFill>
              </a:rPr>
              <a:t> Unit Fractions of Quantities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Downloadable Resource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>
            <p:ph idx="1" type="subTitle"/>
          </p:nvPr>
        </p:nvSpPr>
        <p:spPr>
          <a:xfrm>
            <a:off x="458800" y="2345100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27"/>
          <p:cNvSpPr txBox="1"/>
          <p:nvPr/>
        </p:nvSpPr>
        <p:spPr>
          <a:xfrm>
            <a:off x="377625" y="898325"/>
            <a:ext cx="80649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Jenny has 720 building bricks. She uses one eighth of them to build a model skyscraper. How many bricks were used to make the skyscraper?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27"/>
          <p:cNvSpPr txBox="1"/>
          <p:nvPr/>
        </p:nvSpPr>
        <p:spPr>
          <a:xfrm>
            <a:off x="458975" y="2845825"/>
            <a:ext cx="8064900" cy="7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 school raises £480 for charity. They decide to spend one eighth of the money on books for the library. How much of the money is spent on books? 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3</a:t>
            </a:r>
            <a:endParaRPr/>
          </a:p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8"/>
          <p:cNvSpPr txBox="1"/>
          <p:nvPr>
            <p:ph idx="1" type="subTitle"/>
          </p:nvPr>
        </p:nvSpPr>
        <p:spPr>
          <a:xfrm>
            <a:off x="458975" y="2425725"/>
            <a:ext cx="3128400" cy="4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4</a:t>
            </a:r>
            <a:endParaRPr/>
          </a:p>
        </p:txBody>
      </p:sp>
      <p:sp>
        <p:nvSpPr>
          <p:cNvPr id="144" name="Google Shape;144;p28"/>
          <p:cNvSpPr txBox="1"/>
          <p:nvPr/>
        </p:nvSpPr>
        <p:spPr>
          <a:xfrm>
            <a:off x="409275" y="964575"/>
            <a:ext cx="80016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A water bottle contains 600 ml of water. Paul drinks one fifth of the bottle. How many millilitres of water did he drink?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458800" y="2878950"/>
            <a:ext cx="7748100" cy="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200">
                <a:latin typeface="Montserrat"/>
                <a:ea typeface="Montserrat"/>
                <a:cs typeface="Montserrat"/>
                <a:sym typeface="Montserrat"/>
              </a:rPr>
              <a:t>Maria runs for 4 hours 16 minutes a week in four sessions of equal length. How long does one running session take?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