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f5e987f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8df5e987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Lesson 5 of 15</a:t>
            </a:r>
            <a:endParaRPr/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/>
              <a:t>Mr Whitehead</a:t>
            </a:r>
            <a:endParaRPr/>
          </a:p>
        </p:txBody>
      </p:sp>
      <p:sp>
        <p:nvSpPr>
          <p:cNvPr id="139" name="Google Shape;139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28"/>
          <p:cNvSpPr txBox="1"/>
          <p:nvPr>
            <p:ph type="title"/>
          </p:nvPr>
        </p:nvSpPr>
        <p:spPr>
          <a:xfrm>
            <a:off x="352200" y="12442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Unit 6: Fractions and Decimals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0" lang="en-GB" sz="33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Comparing fractions</a:t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chemeClr val="dk2"/>
                </a:solidFill>
              </a:rPr>
              <a:t>Independent Task</a:t>
            </a:r>
            <a:endParaRPr sz="3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/>
          <p:nvPr/>
        </p:nvSpPr>
        <p:spPr>
          <a:xfrm>
            <a:off x="0" y="0"/>
            <a:ext cx="6342900" cy="371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Place the fractions on the number line and explain your decision.</a:t>
            </a:r>
            <a:endParaRPr b="1" sz="1000">
              <a:solidFill>
                <a:schemeClr val="dk2"/>
              </a:solidFill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6" y="444600"/>
            <a:ext cx="5777789" cy="115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62" y="3653915"/>
            <a:ext cx="5749877" cy="122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50" y="1891251"/>
            <a:ext cx="5805701" cy="1265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