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6cb108f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e6cb108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6cb108f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6cb108f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6cb108f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6cb108f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812d268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6812d268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Integer Addition and Subtraction</a:t>
            </a:r>
            <a:r>
              <a:rPr b="1" lang="en-GB" sz="2800">
                <a:solidFill>
                  <a:srgbClr val="4B3241"/>
                </a:solidFill>
              </a:rPr>
              <a:t>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Adding using the column method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73925" y="1219525"/>
            <a:ext cx="3658200" cy="588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63 198 + 25 764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4625"/>
            <a:ext cx="8839201" cy="25168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28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30" name="Google Shape;130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1" name="Google Shape;131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28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758400" y="5953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28"/>
          <p:cNvGrpSpPr/>
          <p:nvPr/>
        </p:nvGrpSpPr>
        <p:grpSpPr>
          <a:xfrm>
            <a:off x="76062" y="550392"/>
            <a:ext cx="453204" cy="592924"/>
            <a:chOff x="6586700" y="4935125"/>
            <a:chExt cx="730975" cy="1080008"/>
          </a:xfrm>
        </p:grpSpPr>
        <p:pic>
          <p:nvPicPr>
            <p:cNvPr id="135" name="Google Shape;135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36" name="Google Shape;136;p28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9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42" name="Google Shape;14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3" name="Google Shape;143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9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758400" y="5953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29"/>
          <p:cNvGrpSpPr/>
          <p:nvPr/>
        </p:nvGrpSpPr>
        <p:grpSpPr>
          <a:xfrm>
            <a:off x="76062" y="550392"/>
            <a:ext cx="453204" cy="592924"/>
            <a:chOff x="6586700" y="4935125"/>
            <a:chExt cx="730975" cy="1080008"/>
          </a:xfrm>
        </p:grpSpPr>
        <p:pic>
          <p:nvPicPr>
            <p:cNvPr id="147" name="Google Shape;147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48" name="Google Shape;148;p29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9"/>
          <p:cNvSpPr/>
          <p:nvPr/>
        </p:nvSpPr>
        <p:spPr>
          <a:xfrm>
            <a:off x="76050" y="1266775"/>
            <a:ext cx="6628800" cy="1594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Estimate the answer to the calculation using rounding.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answer using the column method.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1186050" y="3009800"/>
            <a:ext cx="4235700" cy="14982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437 029 + 158 772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632 901 + 45 891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159475" y="667950"/>
            <a:ext cx="4235700" cy="588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8501 + 3952 + 2467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159475" y="1481225"/>
            <a:ext cx="3892500" cy="676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Estimation:</a:t>
            </a:r>
            <a:endParaRPr sz="28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5111875" y="1061150"/>
            <a:ext cx="3892500" cy="676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Calculation:</a:t>
            </a:r>
            <a:endParaRPr sz="28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000" y="1649025"/>
            <a:ext cx="2895450" cy="323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30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60" name="Google Shape;16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61" name="Google Shape;161;p30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30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5388625" y="449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" name="Google Shape;164;p30"/>
          <p:cNvGrpSpPr/>
          <p:nvPr/>
        </p:nvGrpSpPr>
        <p:grpSpPr>
          <a:xfrm>
            <a:off x="4706287" y="-8"/>
            <a:ext cx="453204" cy="592924"/>
            <a:chOff x="6586700" y="4935125"/>
            <a:chExt cx="730975" cy="1080008"/>
          </a:xfrm>
        </p:grpSpPr>
        <p:pic>
          <p:nvPicPr>
            <p:cNvPr id="165" name="Google Shape;16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66" name="Google Shape;166;p30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/>
          <p:nvPr/>
        </p:nvSpPr>
        <p:spPr>
          <a:xfrm>
            <a:off x="856799" y="50605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rgbClr val="65BE4B"/>
              </a:solidFill>
            </a:endParaRPr>
          </a:p>
        </p:txBody>
      </p:sp>
      <p:grpSp>
        <p:nvGrpSpPr>
          <p:cNvPr id="172" name="Google Shape;172;p31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73" name="Google Shape;17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4" name="Google Shape;174;p31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31"/>
          <p:cNvSpPr txBox="1"/>
          <p:nvPr/>
        </p:nvSpPr>
        <p:spPr>
          <a:xfrm>
            <a:off x="617400" y="1331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6" name="Google Shape;176;p31"/>
          <p:cNvGrpSpPr/>
          <p:nvPr/>
        </p:nvGrpSpPr>
        <p:grpSpPr>
          <a:xfrm>
            <a:off x="4823112" y="-4145"/>
            <a:ext cx="453204" cy="592924"/>
            <a:chOff x="6586700" y="4935125"/>
            <a:chExt cx="730975" cy="1080008"/>
          </a:xfrm>
        </p:grpSpPr>
        <p:pic>
          <p:nvPicPr>
            <p:cNvPr id="177" name="Google Shape;177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8" name="Google Shape;178;p31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1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44900" y="963100"/>
            <a:ext cx="88542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each of the equations below, provide a suitable estimate before calculating using the column method: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236 712 + 441 823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210 462 + 549 882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712 013 + 56 225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4510 + 2683 + 1195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12 013 + 4432 + 1549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