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4294967295" type="ctrTitle"/>
          </p:nvPr>
        </p:nvSpPr>
        <p:spPr>
          <a:xfrm>
            <a:off x="917950" y="2876300"/>
            <a:ext cx="165627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These slides have not yet been published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