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6781137-F484-4010-A7E1-B043910E4687}">
  <a:tblStyle styleId="{26781137-F484-4010-A7E1-B043910E46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dbc47d2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dbc47d2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da9b6f9f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da9b6f9f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a8aae88a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a8aae88a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6" name="Google Shape;96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8" name="Google Shape;98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100" name="Google Shape;100;p1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4" name="Google Shape;54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Design and technology - </a:t>
            </a:r>
            <a:r>
              <a:rPr lang="en-GB" sz="3600">
                <a:solidFill>
                  <a:srgbClr val="333333"/>
                </a:solidFill>
              </a:rPr>
              <a:t>Cooking and nutrition: celebrating culture and seasonality</a:t>
            </a:r>
            <a:endParaRPr sz="36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5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Combining ingredients: making a soup</a:t>
            </a:r>
            <a:endParaRPr b="0" sz="5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7" name="Google Shape;10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Mee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4" name="Google Shape;114;p16"/>
          <p:cNvGraphicFramePr/>
          <p:nvPr/>
        </p:nvGraphicFramePr>
        <p:xfrm>
          <a:off x="917950" y="265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{26781137-F484-4010-A7E1-B043910E4687}</a:tableStyleId>
              </a:tblPr>
              <a:tblGrid>
                <a:gridCol w="8868825"/>
                <a:gridCol w="7916675"/>
              </a:tblGrid>
              <a:tr h="78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Ingredients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Equipment 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4000">
                <a:tc rowSpan="3">
                  <a:txBody>
                    <a:bodyPr/>
                    <a:lstStyle/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200g vegetables (we will weigh in lesson)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Onions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Carrots 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Celery 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Frozen peas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(Or you can select and use alternative vegetables)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300g potatoes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Vegetable stock cube 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tbsp vegetable oil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Creme fraiche (or alternative)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Fresh herbs </a:t>
                      </a:r>
                      <a:endParaRPr sz="26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Saucepan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Measuring jug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Chopping board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Peeler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Knife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Bowl or bowls to serve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Tablespoon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Soup serving spoon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Plate to serve on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Weighing scales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Cooking hob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7900">
                <a:tc vMerge="1"/>
                <a:tc vMerge="1"/>
              </a:tr>
              <a:tr h="100000">
                <a:tc vMerge="1"/>
                <a:tc vMerge="1"/>
              </a:tr>
            </a:tbl>
          </a:graphicData>
        </a:graphic>
      </p:graphicFrame>
      <p:sp>
        <p:nvSpPr>
          <p:cNvPr id="115" name="Google Shape;115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 this lesson, you will need: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6"/>
          <p:cNvSpPr txBox="1"/>
          <p:nvPr>
            <p:ph idx="3" type="subTitle"/>
          </p:nvPr>
        </p:nvSpPr>
        <p:spPr>
          <a:xfrm>
            <a:off x="917950" y="1612450"/>
            <a:ext cx="5682900" cy="906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Ingredients and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equipment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917950" y="1765100"/>
            <a:ext cx="100953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Recipe card - Vegetable soup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23" name="Google Shape;123;p17"/>
          <p:cNvGraphicFramePr/>
          <p:nvPr/>
        </p:nvGraphicFramePr>
        <p:xfrm>
          <a:off x="917950" y="3079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{26781137-F484-4010-A7E1-B043910E4687}</a:tableStyleId>
              </a:tblPr>
              <a:tblGrid>
                <a:gridCol w="15382525"/>
              </a:tblGrid>
              <a:tr h="79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Method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65400">
                <a:tc rowSpan="3">
                  <a:txBody>
                    <a:bodyPr/>
                    <a:lstStyle/>
                    <a:p>
                      <a:pPr indent="-4000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700"/>
                        <a:buFont typeface="Montserrat"/>
                        <a:buAutoNum type="arabicPeriod"/>
                      </a:pP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Heat oil in a pan</a:t>
                      </a:r>
                      <a:endParaRPr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000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700"/>
                        <a:buFont typeface="Montserrat"/>
                        <a:buAutoNum type="arabicPeriod"/>
                      </a:pP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potatoes and vegetables and fry until softened</a:t>
                      </a:r>
                      <a:endParaRPr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000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700"/>
                        <a:buFont typeface="Montserrat"/>
                        <a:buAutoNum type="arabicPeriod"/>
                      </a:pP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Cover with vegetable stock and simmer for 10 - 15 minutes until vegetables are tender</a:t>
                      </a:r>
                      <a:endParaRPr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000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700"/>
                        <a:buFont typeface="Montserrat"/>
                        <a:buAutoNum type="arabicPeriod"/>
                      </a:pP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Then season with a choice of fresh herbs</a:t>
                      </a:r>
                      <a:endParaRPr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000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700"/>
                        <a:buFont typeface="Montserrat"/>
                        <a:buAutoNum type="arabicPeriod"/>
                      </a:pP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a dollop of </a:t>
                      </a: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creme fraiche  </a:t>
                      </a: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serve</a:t>
                      </a:r>
                      <a:endParaRPr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4325">
                <a:tc vMerge="1"/>
              </a:tr>
              <a:tr h="2921775">
                <a:tc vMerge="1"/>
              </a:tr>
            </a:tbl>
          </a:graphicData>
        </a:graphic>
      </p:graphicFrame>
      <p:sp>
        <p:nvSpPr>
          <p:cNvPr id="124" name="Google Shape;124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 this lesson, you will need: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