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11" Type="http://schemas.openxmlformats.org/officeDocument/2006/relationships/image" Target="../media/image15.png"/><Relationship Id="rId10" Type="http://schemas.openxmlformats.org/officeDocument/2006/relationships/image" Target="../media/image12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8226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Calculate probabilities from equally likely events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Mrs Dennett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28549" y="2909015"/>
            <a:ext cx="1001983" cy="94032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title"/>
          </p:nvPr>
        </p:nvSpPr>
        <p:spPr>
          <a:xfrm>
            <a:off x="458973" y="358401"/>
            <a:ext cx="85893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Calculate probabilities from equally likely events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458975" y="931490"/>
            <a:ext cx="3891600" cy="4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1. A six-sided fair dice is rolled. </a:t>
            </a:r>
            <a:endParaRPr/>
          </a:p>
          <a:p>
            <a:pPr indent="0" lvl="0" marL="12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What is the probability of each </a:t>
            </a:r>
            <a:endParaRPr/>
          </a:p>
          <a:p>
            <a:pPr indent="0" lvl="0" marL="12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event?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rolling a 4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rolling a 7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rolling an odd number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not rolling a 4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rolling a multiple of 3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rolling a square number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rolling a number more than 1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4762328" y="855291"/>
            <a:ext cx="4067117" cy="39969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374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85194" y="1694249"/>
            <a:ext cx="1149370" cy="89745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>
                <a:solidFill>
                  <a:schemeClr val="dk2"/>
                </a:solidFill>
              </a:rPr>
              <a:t>2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/>
        </p:nvSpPr>
        <p:spPr>
          <a:xfrm>
            <a:off x="4677264" y="1036049"/>
            <a:ext cx="4246499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Julia says she is more likely to get an orange counter than not get an orange counter. Explain why she is incorrect.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How many counters does she need to select from the box to definitely get an orange counter? </a:t>
            </a:r>
            <a:endParaRPr/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458973" y="386759"/>
            <a:ext cx="8589334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Calculate probabilities from equally likely events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8975" y="1036049"/>
            <a:ext cx="3891600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9938" l="-3129" r="-2189" t="-76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>
                <a:solidFill>
                  <a:schemeClr val="dk2"/>
                </a:solidFill>
              </a:rPr>
              <a:t>3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7" name="Google Shape;57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/>
          <p:cNvPicPr preferRelativeResize="0"/>
          <p:nvPr/>
        </p:nvPicPr>
        <p:blipFill rotWithShape="1">
          <a:blip r:embed="rId3">
            <a:alphaModFix/>
          </a:blip>
          <a:srcRect b="16676" l="45876" r="23772" t="30614"/>
          <a:stretch/>
        </p:blipFill>
        <p:spPr>
          <a:xfrm>
            <a:off x="7745606" y="2792845"/>
            <a:ext cx="1083839" cy="105877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/>
          <p:nvPr>
            <p:ph type="title"/>
          </p:nvPr>
        </p:nvSpPr>
        <p:spPr>
          <a:xfrm>
            <a:off x="458973" y="358402"/>
            <a:ext cx="85893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Calculate probabilities from equally likely events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458975" y="931491"/>
            <a:ext cx="3891600" cy="4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2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1. A six-sided fair dice is rolled. </a:t>
            </a:r>
            <a:endParaRPr/>
          </a:p>
          <a:p>
            <a:pPr indent="0" lvl="0" marL="12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What is the probability of each </a:t>
            </a:r>
            <a:endParaRPr/>
          </a:p>
          <a:p>
            <a:pPr indent="0" lvl="0" marL="12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event?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rolling a 4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rolling a 7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rolling an odd number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not rolling a 4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rolling a multiple of 3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rolling a square number</a:t>
            </a:r>
            <a:endParaRPr/>
          </a:p>
          <a:p>
            <a:pPr indent="-285750" lvl="0" marL="2857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rolling a number more than 1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       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 txBox="1"/>
          <p:nvPr/>
        </p:nvSpPr>
        <p:spPr>
          <a:xfrm>
            <a:off x="4762328" y="855292"/>
            <a:ext cx="4067117" cy="39969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3747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85194" y="1694250"/>
            <a:ext cx="1149370" cy="89745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/>
        </p:nvSpPr>
        <p:spPr>
          <a:xfrm>
            <a:off x="1681948" y="1921505"/>
            <a:ext cx="359735" cy="44294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36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1666046" y="2404964"/>
            <a:ext cx="3273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 0</a:t>
            </a:r>
            <a:endParaRPr/>
          </a:p>
        </p:txBody>
      </p:sp>
      <p:sp>
        <p:nvSpPr>
          <p:cNvPr id="70" name="Google Shape;70;p10"/>
          <p:cNvSpPr txBox="1"/>
          <p:nvPr/>
        </p:nvSpPr>
        <p:spPr>
          <a:xfrm>
            <a:off x="3015913" y="2654185"/>
            <a:ext cx="359735" cy="44294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36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2189115" y="2987720"/>
            <a:ext cx="359735" cy="44294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36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10"/>
          <p:cNvSpPr txBox="1"/>
          <p:nvPr/>
        </p:nvSpPr>
        <p:spPr>
          <a:xfrm>
            <a:off x="2877097" y="3405500"/>
            <a:ext cx="359735" cy="44383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38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10"/>
          <p:cNvSpPr txBox="1"/>
          <p:nvPr/>
        </p:nvSpPr>
        <p:spPr>
          <a:xfrm>
            <a:off x="3205344" y="3767588"/>
            <a:ext cx="359735" cy="44383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136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10"/>
          <p:cNvSpPr txBox="1"/>
          <p:nvPr/>
        </p:nvSpPr>
        <p:spPr>
          <a:xfrm>
            <a:off x="3713458" y="4133404"/>
            <a:ext cx="359735" cy="44294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368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6433286" y="2295157"/>
            <a:ext cx="357790" cy="55457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>
                <a:solidFill>
                  <a:schemeClr val="dk2"/>
                </a:solidFill>
              </a:rPr>
              <a:t>5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/>
        </p:nvSpPr>
        <p:spPr>
          <a:xfrm>
            <a:off x="4677264" y="888961"/>
            <a:ext cx="4246500" cy="4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Julia says she is more likely to get an orange counter than not get an orange counter. Explain why she is incorrect.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c) How many counters does she need to select from the box to definitely get an orange counter? </a:t>
            </a:r>
            <a:endParaRPr/>
          </a:p>
        </p:txBody>
      </p:sp>
      <p:sp>
        <p:nvSpPr>
          <p:cNvPr id="82" name="Google Shape;82;p11"/>
          <p:cNvSpPr txBox="1"/>
          <p:nvPr>
            <p:ph type="title"/>
          </p:nvPr>
        </p:nvSpPr>
        <p:spPr>
          <a:xfrm>
            <a:off x="458973" y="392072"/>
            <a:ext cx="85893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Calculate probabilities from equally likely events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458975" y="888961"/>
            <a:ext cx="3891600" cy="4107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3057" l="-3129" r="-2189" t="-43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716273" y="3548347"/>
            <a:ext cx="342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 orange, 3 yellow and 4 white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4588336" y="1754665"/>
            <a:ext cx="368379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More counters are not orange (7) </a:t>
            </a:r>
            <a:endParaRPr/>
          </a:p>
        </p:txBody>
      </p:sp>
      <p:sp>
        <p:nvSpPr>
          <p:cNvPr id="86" name="Google Shape;86;p11"/>
          <p:cNvSpPr/>
          <p:nvPr/>
        </p:nvSpPr>
        <p:spPr>
          <a:xfrm>
            <a:off x="6455901" y="2709236"/>
            <a:ext cx="3706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 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GB">
                <a:solidFill>
                  <a:schemeClr val="dk2"/>
                </a:solidFill>
              </a:rPr>
              <a:t>6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