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C753A77-48BC-4E89-BAF0-E3AB5837A2DA}">
  <a:tblStyle styleId="{5C753A77-48BC-4E89-BAF0-E3AB5837A2D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CE7"/>
          </a:solidFill>
        </a:fill>
      </a:tcStyle>
    </a:wholeTbl>
    <a:band1H>
      <a:tcTxStyle/>
      <a:tcStyle>
        <a:fill>
          <a:solidFill>
            <a:srgbClr val="CAD8CC"/>
          </a:solidFill>
        </a:fill>
      </a:tcStyle>
    </a:band1H>
    <a:band2H>
      <a:tcTxStyle/>
    </a:band2H>
    <a:band1V>
      <a:tcTxStyle/>
      <a:tcStyle>
        <a:fill>
          <a:solidFill>
            <a:srgbClr val="CAD8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d45cc9eb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8d45cc9e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c4ae3fe2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8c4ae3fe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58975" y="36447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Using Dienes to Multiply a 2 Digit Number by a 1 Digit Number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Worksheet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458975" y="15143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Mrs Behan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B0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267013" y="235950"/>
            <a:ext cx="46797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267012" y="923188"/>
            <a:ext cx="34935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the product of each equation.  Draw the dienes to show your working out.  When you have done it sort the equations into the table.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5"/>
          <p:cNvCxnSpPr/>
          <p:nvPr/>
        </p:nvCxnSpPr>
        <p:spPr>
          <a:xfrm>
            <a:off x="3988775" y="372146"/>
            <a:ext cx="0" cy="4165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graphicFrame>
        <p:nvGraphicFramePr>
          <p:cNvPr id="92" name="Google Shape;92;p15"/>
          <p:cNvGraphicFramePr/>
          <p:nvPr/>
        </p:nvGraphicFramePr>
        <p:xfrm>
          <a:off x="4320540" y="3721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{5C753A77-48BC-4E89-BAF0-E3AB5837A2DA}</a:tableStyleId>
              </a:tblPr>
              <a:tblGrid>
                <a:gridCol w="2173975"/>
                <a:gridCol w="2173975"/>
              </a:tblGrid>
              <a:tr h="66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require regrouping</a:t>
                      </a:r>
                      <a:endParaRPr sz="16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not require regrouping</a:t>
                      </a:r>
                      <a:endParaRPr sz="16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90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22875" marB="2287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22875" marB="22875" marR="45725" marL="45725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3" name="Google Shape;93;p15"/>
          <p:cNvSpPr txBox="1"/>
          <p:nvPr/>
        </p:nvSpPr>
        <p:spPr>
          <a:xfrm>
            <a:off x="-234781" y="2069081"/>
            <a:ext cx="2248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26 x 2 = </a:t>
            </a:r>
            <a:endParaRPr b="1" i="0" sz="2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-234781" y="2583381"/>
            <a:ext cx="2248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22 x 3 = </a:t>
            </a:r>
            <a:endParaRPr b="1" i="0" sz="2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-234781" y="3097881"/>
            <a:ext cx="2248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34 x 2 = </a:t>
            </a:r>
            <a:endParaRPr b="1" i="0" sz="2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234781" y="3612382"/>
            <a:ext cx="2248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36 x 5 = </a:t>
            </a:r>
            <a:endParaRPr b="1" i="0" sz="2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-234781" y="4126882"/>
            <a:ext cx="2248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41 x 3 = </a:t>
            </a:r>
            <a:endParaRPr b="1" i="0" sz="2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