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c37f216cf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2" name="Google Shape;72;g8c37f216c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b428599d7_0_47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g8b428599d7_0_4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GB"/>
              <a:t>For your task, need to read the word problem and then add the time on to find the final time.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c16069339_0_5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8c1606933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c16069339_0_6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g8c16069339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6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6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6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6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6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6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6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6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1"/>
            <a:ext cx="7902000" cy="1238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>
                <a:solidFill>
                  <a:srgbClr val="000000"/>
                </a:solidFill>
              </a:defRPr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>
                <a:solidFill>
                  <a:srgbClr val="000000"/>
                </a:solidFill>
              </a:defRPr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>
                <a:solidFill>
                  <a:srgbClr val="000000"/>
                </a:solidFill>
              </a:defRPr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7" y="7235497"/>
            <a:ext cx="4719194" cy="256409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1" y="8918400"/>
            <a:ext cx="889500" cy="1368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" type="subTitle"/>
          </p:nvPr>
        </p:nvSpPr>
        <p:spPr>
          <a:xfrm>
            <a:off x="917950" y="2876300"/>
            <a:ext cx="6256800" cy="906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274275" lIns="274275" spcFirstLastPara="1" rIns="274275" wrap="square" tIns="27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533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indent="-5334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800"/>
              <a:buChar char="–"/>
              <a:defRPr/>
            </a:lvl2pPr>
            <a:lvl3pPr indent="-4953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Char char="–"/>
              <a:defRPr/>
            </a:lvl3pPr>
            <a:lvl4pPr indent="-4953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4200"/>
              <a:buChar char="–"/>
              <a:defRPr/>
            </a:lvl4pPr>
            <a:lvl5pPr indent="-4572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3600"/>
              <a:buChar char="–"/>
              <a:defRPr/>
            </a:lvl5pPr>
            <a:lvl6pPr indent="-4572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600"/>
              <a:buChar char="–"/>
              <a:defRPr/>
            </a:lvl6pPr>
            <a:lvl7pPr indent="-4191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000"/>
              <a:buChar char="–"/>
              <a:defRPr/>
            </a:lvl7pPr>
            <a:lvl8pPr indent="-4191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3000"/>
              <a:buChar char="–"/>
              <a:defRPr/>
            </a:lvl8pPr>
            <a:lvl9pPr indent="-3810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400"/>
              <a:buChar char="–"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3" type="subTitle"/>
          </p:nvPr>
        </p:nvSpPr>
        <p:spPr>
          <a:xfrm>
            <a:off x="9468000" y="2876300"/>
            <a:ext cx="6256800" cy="906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274275" lIns="274275" spcFirstLastPara="1" rIns="274275" wrap="square" tIns="27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533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indent="-5334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800"/>
              <a:buChar char="–"/>
              <a:defRPr/>
            </a:lvl2pPr>
            <a:lvl3pPr indent="-4953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Char char="–"/>
              <a:defRPr/>
            </a:lvl3pPr>
            <a:lvl4pPr indent="-4953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4200"/>
              <a:buChar char="–"/>
              <a:defRPr/>
            </a:lvl4pPr>
            <a:lvl5pPr indent="-4572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3600"/>
              <a:buChar char="–"/>
              <a:defRPr/>
            </a:lvl5pPr>
            <a:lvl6pPr indent="-4572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600"/>
              <a:buChar char="–"/>
              <a:defRPr/>
            </a:lvl6pPr>
            <a:lvl7pPr indent="-4191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000"/>
              <a:buChar char="–"/>
              <a:defRPr/>
            </a:lvl7pPr>
            <a:lvl8pPr indent="-4191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3000"/>
              <a:buChar char="–"/>
              <a:defRPr/>
            </a:lvl8pPr>
            <a:lvl9pPr indent="-3810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400"/>
              <a:buChar char="–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5" type="subTitle"/>
          </p:nvPr>
        </p:nvSpPr>
        <p:spPr>
          <a:xfrm>
            <a:off x="917950" y="5904750"/>
            <a:ext cx="6256800" cy="906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274275" lIns="274275" spcFirstLastPara="1" rIns="274275" wrap="square" tIns="27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6" type="body"/>
          </p:nvPr>
        </p:nvSpPr>
        <p:spPr>
          <a:xfrm>
            <a:off x="917950" y="7168601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533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indent="-5334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800"/>
              <a:buChar char="–"/>
              <a:defRPr/>
            </a:lvl2pPr>
            <a:lvl3pPr indent="-4953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Char char="–"/>
              <a:defRPr/>
            </a:lvl3pPr>
            <a:lvl4pPr indent="-4953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4200"/>
              <a:buChar char="–"/>
              <a:defRPr/>
            </a:lvl4pPr>
            <a:lvl5pPr indent="-4572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3600"/>
              <a:buChar char="–"/>
              <a:defRPr/>
            </a:lvl5pPr>
            <a:lvl6pPr indent="-4572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600"/>
              <a:buChar char="–"/>
              <a:defRPr/>
            </a:lvl6pPr>
            <a:lvl7pPr indent="-4191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000"/>
              <a:buChar char="–"/>
              <a:defRPr/>
            </a:lvl7pPr>
            <a:lvl8pPr indent="-4191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3000"/>
              <a:buChar char="–"/>
              <a:defRPr/>
            </a:lvl8pPr>
            <a:lvl9pPr indent="-3810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400"/>
              <a:buChar char="–"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7" type="subTitle"/>
          </p:nvPr>
        </p:nvSpPr>
        <p:spPr>
          <a:xfrm>
            <a:off x="9468000" y="5904750"/>
            <a:ext cx="6256800" cy="906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274275" lIns="274275" spcFirstLastPara="1" rIns="274275" wrap="square" tIns="27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58" name="Google Shape;58;p11"/>
          <p:cNvSpPr txBox="1"/>
          <p:nvPr>
            <p:ph idx="8" type="body"/>
          </p:nvPr>
        </p:nvSpPr>
        <p:spPr>
          <a:xfrm>
            <a:off x="9468000" y="7168601"/>
            <a:ext cx="7902000" cy="12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533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indent="-5334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800"/>
              <a:buChar char="–"/>
              <a:defRPr/>
            </a:lvl2pPr>
            <a:lvl3pPr indent="-4953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Char char="–"/>
              <a:defRPr/>
            </a:lvl3pPr>
            <a:lvl4pPr indent="-4953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4200"/>
              <a:buChar char="–"/>
              <a:defRPr/>
            </a:lvl4pPr>
            <a:lvl5pPr indent="-4572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3600"/>
              <a:buChar char="–"/>
              <a:defRPr/>
            </a:lvl5pPr>
            <a:lvl6pPr indent="-4572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600"/>
              <a:buChar char="–"/>
              <a:defRPr/>
            </a:lvl6pPr>
            <a:lvl7pPr indent="-4191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000"/>
              <a:buChar char="–"/>
              <a:defRPr/>
            </a:lvl7pPr>
            <a:lvl8pPr indent="-4191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3000"/>
              <a:buChar char="–"/>
              <a:defRPr/>
            </a:lvl8pPr>
            <a:lvl9pPr indent="-3810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400"/>
              <a:buChar char="–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4800"/>
            </a:lvl9pPr>
          </a:lstStyle>
          <a:p/>
        </p:txBody>
      </p:sp>
      <p:sp>
        <p:nvSpPr>
          <p:cNvPr id="62" name="Google Shape;62;p12"/>
          <p:cNvSpPr txBox="1"/>
          <p:nvPr>
            <p:ph idx="1" type="body"/>
          </p:nvPr>
        </p:nvSpPr>
        <p:spPr>
          <a:xfrm>
            <a:off x="917950" y="2876300"/>
            <a:ext cx="7902000" cy="59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533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indent="-5334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800"/>
              <a:buChar char="–"/>
              <a:defRPr/>
            </a:lvl2pPr>
            <a:lvl3pPr indent="-4953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Char char="–"/>
              <a:defRPr/>
            </a:lvl3pPr>
            <a:lvl4pPr indent="-4953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4200"/>
              <a:buChar char="–"/>
              <a:defRPr/>
            </a:lvl4pPr>
            <a:lvl5pPr indent="-4572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3600"/>
              <a:buChar char="–"/>
              <a:defRPr sz="2400"/>
            </a:lvl5pPr>
            <a:lvl6pPr indent="-4572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600"/>
              <a:buChar char="–"/>
              <a:defRPr sz="2400"/>
            </a:lvl6pPr>
            <a:lvl7pPr indent="-4191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000"/>
              <a:buChar char="–"/>
              <a:defRPr/>
            </a:lvl7pPr>
            <a:lvl8pPr indent="-4191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3000"/>
              <a:buChar char="–"/>
              <a:defRPr/>
            </a:lvl8pPr>
            <a:lvl9pPr indent="-3810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400"/>
              <a:buChar char="–"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dk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6" name="Google Shape;66;p13"/>
          <p:cNvSpPr txBox="1"/>
          <p:nvPr>
            <p:ph idx="1" type="subTitle"/>
          </p:nvPr>
        </p:nvSpPr>
        <p:spPr>
          <a:xfrm>
            <a:off x="949050" y="7939001"/>
            <a:ext cx="78711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/>
            </a:lvl9pPr>
          </a:lstStyle>
          <a:p/>
        </p:txBody>
      </p:sp>
      <p:pic>
        <p:nvPicPr>
          <p:cNvPr id="67" name="Google Shape;67;p1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600"/>
            </a:lvl1pPr>
            <a:lvl2pPr indent="-533400" lvl="1" marL="914400" rtl="0" algn="l">
              <a:lnSpc>
                <a:spcPct val="130000"/>
              </a:lnSpc>
              <a:spcBef>
                <a:spcPts val="3000"/>
              </a:spcBef>
              <a:spcAft>
                <a:spcPts val="0"/>
              </a:spcAft>
              <a:buSzPts val="4800"/>
              <a:buChar char="–"/>
              <a:defRPr/>
            </a:lvl2pPr>
            <a:lvl3pPr indent="-495300" lvl="2" marL="1371600" rtl="0" algn="l">
              <a:lnSpc>
                <a:spcPct val="130000"/>
              </a:lnSpc>
              <a:spcBef>
                <a:spcPts val="3000"/>
              </a:spcBef>
              <a:spcAft>
                <a:spcPts val="0"/>
              </a:spcAft>
              <a:buSzPts val="4200"/>
              <a:buChar char="–"/>
              <a:defRPr/>
            </a:lvl3pPr>
            <a:lvl4pPr indent="-495300" lvl="3" marL="1828800" rtl="0" algn="l">
              <a:lnSpc>
                <a:spcPct val="130000"/>
              </a:lnSpc>
              <a:spcBef>
                <a:spcPts val="2400"/>
              </a:spcBef>
              <a:spcAft>
                <a:spcPts val="0"/>
              </a:spcAft>
              <a:buSzPts val="4200"/>
              <a:buChar char="–"/>
              <a:defRPr/>
            </a:lvl4pPr>
            <a:lvl5pPr indent="-457200" lvl="4" marL="2286000" rtl="0" algn="l">
              <a:lnSpc>
                <a:spcPct val="130000"/>
              </a:lnSpc>
              <a:spcBef>
                <a:spcPts val="2400"/>
              </a:spcBef>
              <a:spcAft>
                <a:spcPts val="0"/>
              </a:spcAft>
              <a:buSzPts val="3600"/>
              <a:buChar char="–"/>
              <a:defRPr/>
            </a:lvl5pPr>
            <a:lvl6pPr indent="-457200" lvl="5" marL="2743200" rtl="0" algn="l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SzPts val="3600"/>
              <a:buChar char="–"/>
              <a:defRPr/>
            </a:lvl6pPr>
            <a:lvl7pPr indent="-419100" lvl="6" marL="3200400" rtl="0" algn="l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SzPts val="3000"/>
              <a:buChar char="–"/>
              <a:defRPr/>
            </a:lvl7pPr>
            <a:lvl8pPr indent="-419100" lvl="7" marL="36576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000"/>
              <a:buChar char="–"/>
              <a:defRPr/>
            </a:lvl8pPr>
            <a:lvl9pPr indent="-381000" lvl="8" marL="4114800" rtl="0" algn="l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SzPts val="2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/>
        </p:nvSpPr>
        <p:spPr>
          <a:xfrm>
            <a:off x="830857" y="770704"/>
            <a:ext cx="3625200" cy="9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 sz="2100"/>
          </a:p>
        </p:txBody>
      </p:sp>
      <p:sp>
        <p:nvSpPr>
          <p:cNvPr id="23" name="Google Shape;23;p5"/>
          <p:cNvSpPr txBox="1"/>
          <p:nvPr/>
        </p:nvSpPr>
        <p:spPr>
          <a:xfrm>
            <a:off x="830857" y="9487267"/>
            <a:ext cx="8127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/>
        </p:nvSpPr>
        <p:spPr>
          <a:xfrm>
            <a:off x="830857" y="770704"/>
            <a:ext cx="3625200" cy="9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 sz="2100"/>
          </a:p>
        </p:txBody>
      </p:sp>
      <p:sp>
        <p:nvSpPr>
          <p:cNvPr id="26" name="Google Shape;26;p6"/>
          <p:cNvSpPr txBox="1"/>
          <p:nvPr/>
        </p:nvSpPr>
        <p:spPr>
          <a:xfrm>
            <a:off x="830857" y="9487267"/>
            <a:ext cx="8127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2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/>
        </p:nvSpPr>
        <p:spPr>
          <a:xfrm>
            <a:off x="830857" y="770704"/>
            <a:ext cx="6502500" cy="9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sz="2100"/>
          </a:p>
        </p:txBody>
      </p:sp>
      <p:sp>
        <p:nvSpPr>
          <p:cNvPr id="29" name="Google Shape;29;p7"/>
          <p:cNvSpPr txBox="1"/>
          <p:nvPr/>
        </p:nvSpPr>
        <p:spPr>
          <a:xfrm>
            <a:off x="830857" y="9487267"/>
            <a:ext cx="8127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3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/>
        </p:nvSpPr>
        <p:spPr>
          <a:xfrm>
            <a:off x="830857" y="770704"/>
            <a:ext cx="6502500" cy="9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 sz="2100"/>
          </a:p>
        </p:txBody>
      </p:sp>
      <p:sp>
        <p:nvSpPr>
          <p:cNvPr id="32" name="Google Shape;32;p8"/>
          <p:cNvSpPr txBox="1"/>
          <p:nvPr/>
        </p:nvSpPr>
        <p:spPr>
          <a:xfrm>
            <a:off x="830857" y="9487267"/>
            <a:ext cx="8127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6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sz="1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917950" y="2876300"/>
            <a:ext cx="7902000" cy="59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533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indent="-5334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800"/>
              <a:buChar char="–"/>
              <a:defRPr/>
            </a:lvl2pPr>
            <a:lvl3pPr indent="-4953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Char char="–"/>
              <a:defRPr/>
            </a:lvl3pPr>
            <a:lvl4pPr indent="-4953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4200"/>
              <a:buChar char="–"/>
              <a:defRPr/>
            </a:lvl4pPr>
            <a:lvl5pPr indent="-4572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3600"/>
              <a:buChar char="–"/>
              <a:defRPr sz="2400"/>
            </a:lvl5pPr>
            <a:lvl6pPr indent="-4572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600"/>
              <a:buChar char="–"/>
              <a:defRPr sz="2400"/>
            </a:lvl6pPr>
            <a:lvl7pPr indent="-4191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000"/>
              <a:buChar char="–"/>
              <a:defRPr/>
            </a:lvl7pPr>
            <a:lvl8pPr indent="-4191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3000"/>
              <a:buChar char="–"/>
              <a:defRPr/>
            </a:lvl8pPr>
            <a:lvl9pPr indent="-3810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400"/>
              <a:buChar char="–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9467951" y="2876300"/>
            <a:ext cx="7902000" cy="59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533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indent="-5334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800"/>
              <a:buChar char="–"/>
              <a:defRPr/>
            </a:lvl2pPr>
            <a:lvl3pPr indent="-4953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Char char="–"/>
              <a:defRPr/>
            </a:lvl3pPr>
            <a:lvl4pPr indent="-4953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4200"/>
              <a:buChar char="–"/>
              <a:defRPr/>
            </a:lvl4pPr>
            <a:lvl5pPr indent="-4572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3600"/>
              <a:buChar char="–"/>
              <a:defRPr sz="2400"/>
            </a:lvl5pPr>
            <a:lvl6pPr indent="-4572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600"/>
              <a:buChar char="–"/>
              <a:defRPr sz="2400"/>
            </a:lvl6pPr>
            <a:lvl7pPr indent="-4191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000"/>
              <a:buChar char="–"/>
              <a:defRPr/>
            </a:lvl7pPr>
            <a:lvl8pPr indent="-4191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3000"/>
              <a:buChar char="–"/>
              <a:defRPr/>
            </a:lvl8pPr>
            <a:lvl9pPr indent="-3810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400"/>
              <a:buChar char="–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8" name="Google Shape;38;p9"/>
          <p:cNvSpPr txBox="1"/>
          <p:nvPr>
            <p:ph idx="3" type="title"/>
          </p:nvPr>
        </p:nvSpPr>
        <p:spPr>
          <a:xfrm>
            <a:off x="9467951" y="890050"/>
            <a:ext cx="7902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" type="subTitle"/>
          </p:nvPr>
        </p:nvSpPr>
        <p:spPr>
          <a:xfrm>
            <a:off x="917950" y="2876300"/>
            <a:ext cx="6256800" cy="906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274275" lIns="274275" spcFirstLastPara="1" rIns="274275" wrap="square" tIns="27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2" type="subTitle"/>
          </p:nvPr>
        </p:nvSpPr>
        <p:spPr>
          <a:xfrm>
            <a:off x="11111449" y="5342400"/>
            <a:ext cx="6258600" cy="78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274275" lIns="274275" spcFirstLastPara="1" rIns="274275" wrap="square" tIns="27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533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indent="-5334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800"/>
              <a:buChar char="–"/>
              <a:defRPr/>
            </a:lvl2pPr>
            <a:lvl3pPr indent="-4953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Char char="–"/>
              <a:defRPr/>
            </a:lvl3pPr>
            <a:lvl4pPr indent="-4953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4200"/>
              <a:buChar char="–"/>
              <a:defRPr/>
            </a:lvl4pPr>
            <a:lvl5pPr indent="-4572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3600"/>
              <a:buChar char="–"/>
              <a:defRPr/>
            </a:lvl5pPr>
            <a:lvl6pPr indent="-4572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600"/>
              <a:buChar char="–"/>
              <a:defRPr/>
            </a:lvl6pPr>
            <a:lvl7pPr indent="-4191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000"/>
              <a:buChar char="–"/>
              <a:defRPr/>
            </a:lvl7pPr>
            <a:lvl8pPr indent="-4191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3000"/>
              <a:buChar char="–"/>
              <a:defRPr/>
            </a:lvl8pPr>
            <a:lvl9pPr indent="-3810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400"/>
              <a:buChar char="–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4" type="subTitle"/>
          </p:nvPr>
        </p:nvSpPr>
        <p:spPr>
          <a:xfrm>
            <a:off x="917950" y="5342400"/>
            <a:ext cx="6256800" cy="906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274275" lIns="274275" spcFirstLastPara="1" rIns="274275" wrap="square" tIns="27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5" type="body"/>
          </p:nvPr>
        </p:nvSpPr>
        <p:spPr>
          <a:xfrm>
            <a:off x="917950" y="6606251"/>
            <a:ext cx="7902000" cy="10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5334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indent="-533400" lvl="1" marL="9144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800"/>
              <a:buChar char="–"/>
              <a:defRPr/>
            </a:lvl2pPr>
            <a:lvl3pPr indent="-495300" lvl="2" marL="137160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Char char="–"/>
              <a:defRPr/>
            </a:lvl3pPr>
            <a:lvl4pPr indent="-495300" lvl="3" marL="18288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4200"/>
              <a:buChar char="–"/>
              <a:defRPr/>
            </a:lvl4pPr>
            <a:lvl5pPr indent="-457200" lvl="4" marL="228600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3600"/>
              <a:buChar char="–"/>
              <a:defRPr/>
            </a:lvl5pPr>
            <a:lvl6pPr indent="-457200" lvl="5" marL="27432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600"/>
              <a:buChar char="–"/>
              <a:defRPr/>
            </a:lvl6pPr>
            <a:lvl7pPr indent="-419100" lvl="6" marL="32004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000"/>
              <a:buChar char="–"/>
              <a:defRPr/>
            </a:lvl7pPr>
            <a:lvl8pPr indent="-419100" lvl="7" marL="36576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3000"/>
              <a:buChar char="–"/>
              <a:defRPr/>
            </a:lvl8pPr>
            <a:lvl9pPr indent="-381000" lvl="8" marL="411480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2400"/>
              <a:buChar char="–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6" type="subTitle"/>
          </p:nvPr>
        </p:nvSpPr>
        <p:spPr>
          <a:xfrm>
            <a:off x="11111449" y="6355451"/>
            <a:ext cx="6258600" cy="789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274275" lIns="274275" spcFirstLastPara="1" rIns="274275" wrap="square" tIns="27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7" type="subTitle"/>
          </p:nvPr>
        </p:nvSpPr>
        <p:spPr>
          <a:xfrm>
            <a:off x="11111449" y="7368499"/>
            <a:ext cx="6258600" cy="7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274275" lIns="274275" spcFirstLastPara="1" rIns="274275" wrap="square" tIns="27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rtl="0" algn="l">
              <a:buClr>
                <a:schemeClr val="dk1"/>
              </a:buClr>
              <a:buSzPts val="1600"/>
              <a:buFont typeface="Montserrat Medium"/>
              <a:buNone/>
              <a:defRPr sz="16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Montserrat"/>
              <a:buNone/>
              <a:defRPr b="1" i="0" sz="6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Montserrat Medium"/>
              <a:buNone/>
              <a:defRPr b="0" i="0" sz="84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Montserrat Medium"/>
              <a:buNone/>
              <a:defRPr b="0" i="0" sz="84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Montserrat Medium"/>
              <a:buNone/>
              <a:defRPr b="0" i="0" sz="84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Montserrat Medium"/>
              <a:buNone/>
              <a:defRPr b="0" i="0" sz="84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Montserrat Medium"/>
              <a:buNone/>
              <a:defRPr b="0" i="0" sz="84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Montserrat Medium"/>
              <a:buNone/>
              <a:defRPr b="0" i="0" sz="84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Montserrat Medium"/>
              <a:buNone/>
              <a:defRPr b="0" i="0" sz="84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Montserrat Medium"/>
              <a:buNone/>
              <a:defRPr b="0" i="0" sz="84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0" cy="59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5334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Montserrat"/>
              <a:buChar char="●"/>
              <a:defRPr b="0" i="0" sz="4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533400" lvl="1" marL="914400" marR="0" rtl="0" algn="l">
              <a:lnSpc>
                <a:spcPct val="130000"/>
              </a:lnSpc>
              <a:spcBef>
                <a:spcPts val="300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Montserrat"/>
              <a:buChar char="–"/>
              <a:defRPr b="0" i="0" sz="4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95300" lvl="2" marL="1371600" marR="0" rtl="0" algn="l">
              <a:lnSpc>
                <a:spcPct val="130000"/>
              </a:lnSpc>
              <a:spcBef>
                <a:spcPts val="300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Montserrat"/>
              <a:buChar char="–"/>
              <a:defRPr b="0" i="0" sz="4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95300" lvl="3" marL="1828800" marR="0" rtl="0" algn="l">
              <a:lnSpc>
                <a:spcPct val="130000"/>
              </a:lnSpc>
              <a:spcBef>
                <a:spcPts val="240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Montserrat"/>
              <a:buChar char="–"/>
              <a:defRPr b="0" i="0" sz="4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57200" lvl="4" marL="2286000" marR="0" rtl="0" algn="l">
              <a:lnSpc>
                <a:spcPct val="130000"/>
              </a:lnSpc>
              <a:spcBef>
                <a:spcPts val="240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Char char="–"/>
              <a:defRPr b="0" i="0" sz="3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57200" lvl="5" marL="2743200" marR="0" rtl="0" algn="l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Char char="–"/>
              <a:defRPr b="0" i="0" sz="3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19100" lvl="6" marL="3200400" marR="0" rtl="0" algn="l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–"/>
              <a:defRPr b="0" i="0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19100" lvl="7" marL="36576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Montserrat"/>
              <a:buChar char="–"/>
              <a:defRPr b="0" i="0" sz="3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81000" lvl="8" marL="4114800" marR="0" rtl="0" algn="l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buClr>
                <a:schemeClr val="dk1"/>
              </a:buClr>
              <a:buSzPts val="1600"/>
              <a:buFont typeface="Montserrat Medium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867">
          <p15:clr>
            <a:srgbClr val="EA4335"/>
          </p15:clr>
        </p15:guide>
        <p15:guide id="2" pos="16413">
          <p15:clr>
            <a:srgbClr val="EA4335"/>
          </p15:clr>
        </p15:guide>
        <p15:guide id="3" orient="horz" pos="842">
          <p15:clr>
            <a:srgbClr val="EA4335"/>
          </p15:clr>
        </p15:guide>
        <p15:guide id="4" orient="horz" pos="2718">
          <p15:clr>
            <a:srgbClr val="EA4335"/>
          </p15:clr>
        </p15:guide>
        <p15:guide id="5" orient="horz" pos="8352">
          <p15:clr>
            <a:srgbClr val="EA4335"/>
          </p15:clr>
        </p15:guide>
        <p15:guide id="6" orient="horz" pos="9059">
          <p15:clr>
            <a:srgbClr val="EA4335"/>
          </p15:clr>
        </p15:guide>
        <p15:guide id="7" orient="horz" pos="2078">
          <p15:clr>
            <a:srgbClr val="EA4335"/>
          </p15:clr>
        </p15:guide>
        <p15:guide id="8" pos="8334">
          <p15:clr>
            <a:srgbClr val="EA4335"/>
          </p15:clr>
        </p15:guide>
        <p15:guide id="9" pos="8946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idx="4294967295" type="ctrTitle"/>
          </p:nvPr>
        </p:nvSpPr>
        <p:spPr>
          <a:xfrm>
            <a:off x="655350" y="2876300"/>
            <a:ext cx="16977300" cy="37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Montserrat SemiBold"/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Explore adding on hours and half hours.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5" name="Google Shape;75;p15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76" name="Google Shape;76;p15"/>
          <p:cNvSpPr txBox="1"/>
          <p:nvPr>
            <p:ph idx="4294967295" type="subTitle"/>
          </p:nvPr>
        </p:nvSpPr>
        <p:spPr>
          <a:xfrm>
            <a:off x="917950" y="8210951"/>
            <a:ext cx="7902000" cy="1238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GB" sz="3600">
                <a:solidFill>
                  <a:srgbClr val="4B3241"/>
                </a:solidFill>
              </a:rPr>
              <a:t>Mrs Bramble and Miss Sidhu 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3" name="Google Shape;83;p16"/>
          <p:cNvSpPr/>
          <p:nvPr/>
        </p:nvSpPr>
        <p:spPr>
          <a:xfrm>
            <a:off x="356793" y="340350"/>
            <a:ext cx="18141300" cy="13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sp>
        <p:nvSpPr>
          <p:cNvPr id="84" name="Google Shape;84;p16"/>
          <p:cNvSpPr txBox="1"/>
          <p:nvPr/>
        </p:nvSpPr>
        <p:spPr>
          <a:xfrm>
            <a:off x="727625" y="2132675"/>
            <a:ext cx="15104400" cy="3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609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Montserrat"/>
              <a:buAutoNum type="arabicPeriod"/>
            </a:pPr>
            <a:r>
              <a:rPr lang="en-GB" sz="6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Kate does her home at 4 o’clock. It takes her one hour. What time does she finish?  </a:t>
            </a:r>
            <a:endParaRPr sz="6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85" name="Google Shape;85;p16"/>
          <p:cNvCxnSpPr/>
          <p:nvPr/>
        </p:nvCxnSpPr>
        <p:spPr>
          <a:xfrm flipH="1" rot="10800000">
            <a:off x="1229425" y="6247350"/>
            <a:ext cx="11466300" cy="252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356793" y="340350"/>
            <a:ext cx="18141300" cy="13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sp>
        <p:nvSpPr>
          <p:cNvPr id="92" name="Google Shape;92;p17"/>
          <p:cNvSpPr txBox="1"/>
          <p:nvPr/>
        </p:nvSpPr>
        <p:spPr>
          <a:xfrm>
            <a:off x="727625" y="2132675"/>
            <a:ext cx="15104400" cy="40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Tom makes some cookies. He puts them in the oven at half past 2. They take an hour to cook. What time are they cooked? </a:t>
            </a:r>
            <a:endParaRPr sz="6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3" name="Google Shape;93;p17"/>
          <p:cNvCxnSpPr/>
          <p:nvPr/>
        </p:nvCxnSpPr>
        <p:spPr>
          <a:xfrm flipH="1" rot="10800000">
            <a:off x="1129075" y="7477863"/>
            <a:ext cx="11466300" cy="252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ontserrat Medium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9" name="Google Shape;99;p18"/>
          <p:cNvSpPr/>
          <p:nvPr/>
        </p:nvSpPr>
        <p:spPr>
          <a:xfrm>
            <a:off x="356793" y="340350"/>
            <a:ext cx="18141300" cy="13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50" lIns="137150" spcFirstLastPara="1" rIns="137150" wrap="square" tIns="6855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sp>
        <p:nvSpPr>
          <p:cNvPr id="100" name="Google Shape;100;p18"/>
          <p:cNvSpPr txBox="1"/>
          <p:nvPr/>
        </p:nvSpPr>
        <p:spPr>
          <a:xfrm>
            <a:off x="727625" y="2132675"/>
            <a:ext cx="15104400" cy="26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A cartoon starts at 6 o’clock. It’s on for one hour. What time does it finish? </a:t>
            </a:r>
            <a:endParaRPr sz="6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01" name="Google Shape;101;p18"/>
          <p:cNvCxnSpPr/>
          <p:nvPr/>
        </p:nvCxnSpPr>
        <p:spPr>
          <a:xfrm flipH="1" rot="10800000">
            <a:off x="1129075" y="5897163"/>
            <a:ext cx="11466300" cy="252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