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1EC66F-3D9F-4A90-914A-874E971075FC}">
  <a:tblStyle styleId="{5C1EC66F-3D9F-4A90-914A-874E971075F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</a:pPr>
            <a:r>
              <a:rPr b="1" i="0" lang="en-GB" sz="44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Fission and Fusion</a:t>
            </a:r>
            <a:endParaRPr b="1" i="0" sz="44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Montserrat"/>
              <a:buNone/>
            </a:pPr>
            <a:r>
              <a:t/>
            </a:r>
            <a:endParaRPr b="1" i="0" sz="44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Physics - Key stage 4 -  Atomic Structure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van Hoek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Fission and fusion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/>
              <a:t>Copy and complete the sentences using some of these keywords.</a:t>
            </a:r>
            <a:endParaRPr i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large		small		join		split		smaller		larger		energy		neutron(s)	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Fission involves the ______________ of ___________ nuclei to produce _____________ nuclei, two or three ____________ and a large amount of ____________.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rPr lang="en-GB"/>
              <a:t>Fusion involves the _____________ of ___________ nuclei to produce ______________ nuclei, one additional _____________ and a ____________ amount of energy.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Fission</a:t>
            </a:r>
            <a:endParaRPr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50" y="2123500"/>
            <a:ext cx="11768049" cy="65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027450" y="8150550"/>
            <a:ext cx="106803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 : wikimedia, MikeRun, Illustration of a typical nuclear fission reaction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Sort the statements into the correct order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4" name="Google Shape;104;p17"/>
          <p:cNvGraphicFramePr/>
          <p:nvPr/>
        </p:nvGraphicFramePr>
        <p:xfrm>
          <a:off x="952500" y="251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{5C1EC66F-3D9F-4A90-914A-874E971075FC}</a:tableStyleId>
              </a:tblPr>
              <a:tblGrid>
                <a:gridCol w="887600"/>
                <a:gridCol w="15529850"/>
              </a:tblGrid>
              <a:tr h="106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32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uranium-235 nucleus absorbs a neutron.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06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 or 3 neutrons, gamma rays and...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02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Control rods will absorb some of neutrons to control the </a:t>
                      </a:r>
                      <a:r>
                        <a:rPr b="1"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chain reaction.</a:t>
                      </a:r>
                      <a:endParaRPr b="1"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02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nucleus undergoes </a:t>
                      </a:r>
                      <a:r>
                        <a:rPr b="1"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fission</a:t>
                      </a: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produces 2 smaller smaller nuclei.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02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...energy is released and given to the particles as kinetic energy.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028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This creates uranium-236 - a very unstable nucleus.</a:t>
                      </a:r>
                      <a:endParaRPr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writing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918000" y="1927675"/>
            <a:ext cx="16452001" cy="13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Describe and explain how the process of nuclear fission releases energy from Uranium-235 nuclei, and how the chain reaction is control.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" y="3214938"/>
            <a:ext cx="10335776" cy="50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1239400" y="8502275"/>
            <a:ext cx="97665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 : wikimedia, MikeRun, Illustration of a typical nuclear fission reaction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/>
              <a:t>Which statement describes nuclear fusion?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500"/>
              <a:buAutoNum type="alphaUcPeriod"/>
            </a:pPr>
            <a:r>
              <a:rPr lang="en-GB" sz="3500"/>
              <a:t>Two hydrogen nuclei join to form a helium nucleus.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lphaUcPeriod"/>
            </a:pPr>
            <a:r>
              <a:rPr lang="en-GB" sz="3500"/>
              <a:t>A helium nucleus joins with a hydrogen nucleus to form an alpha particle.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lphaUcPeriod"/>
            </a:pPr>
            <a:r>
              <a:rPr lang="en-GB" sz="3500"/>
              <a:t>Uranium nuclei split and produce high energy neutrons causing a chain reaction.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lphaUcPeriod"/>
            </a:pPr>
            <a:r>
              <a:rPr lang="en-GB" sz="3500"/>
              <a:t>Two helium nuclei join to form a hydrogen nucleus.</a:t>
            </a:r>
            <a:endParaRPr sz="3500"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12212150" y="8131350"/>
            <a:ext cx="51690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OCR, Specimen, J249/04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Nuclear power stations are used to generate electricity.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Nuclear scientists must make sure that nuclear reactions do not go out of control.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They can place control rods in the reactor.</a:t>
            </a:r>
            <a:endParaRPr sz="28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 sz="2800"/>
              <a:t>Explain what the control rods do and why they cannot remain in the reactor all the time.</a:t>
            </a:r>
            <a:endParaRPr sz="2800"/>
          </a:p>
          <a:p>
            <a:pPr indent="0" lvl="0" marL="45720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2800"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11482725" y="8143100"/>
            <a:ext cx="51690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OCR, June 2016, B752/02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 Question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917950" y="2519050"/>
            <a:ext cx="96267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Carlos draws a diagram to show what happens in a chain reaction.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Label the diagram and use it to explain what happens in a chain reaction.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Describe the differences between a chain reaction in a nuclear reactor and in a nuclear bomb.  [6]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1482725" y="8143100"/>
            <a:ext cx="51690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OCR, June 2017, B752/02</a:t>
            </a:r>
            <a:endParaRPr b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4653" y="2774080"/>
            <a:ext cx="7008421" cy="5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