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da6964e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86da6964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1127aa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1127aa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1127aa6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d1127aa6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d1127aa6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d1127aa6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1887100"/>
            <a:ext cx="13201200" cy="25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"/>
              <a:buNone/>
            </a:pPr>
            <a:r>
              <a:rPr lang="en-GB">
                <a:solidFill>
                  <a:srgbClr val="4B3241"/>
                </a:solidFill>
              </a:rPr>
              <a:t>Solving two-step word problems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736425"/>
            <a:ext cx="164520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460500"/>
            <a:ext cx="33798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Mrs Crane</a:t>
            </a:r>
            <a:endParaRPr sz="28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5B0F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4" type="subTitle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1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/>
          <p:nvPr>
            <p:ph idx="5" type="body"/>
          </p:nvPr>
        </p:nvSpPr>
        <p:spPr>
          <a:xfrm>
            <a:off x="917950" y="3298200"/>
            <a:ext cx="15994200" cy="539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Decide on step 1 and step 2.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Then work through calculating step 1 and step 2 to get to your answer!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Q1.) In a weekend, a French supermarket baked </a:t>
            </a:r>
            <a:r>
              <a:rPr b="1" lang="en-GB" sz="3500"/>
              <a:t>5000 </a:t>
            </a:r>
            <a:r>
              <a:rPr lang="en-GB" sz="3500"/>
              <a:t>baguettes. </a:t>
            </a:r>
            <a:r>
              <a:rPr b="1" lang="en-GB" sz="3500"/>
              <a:t>2228 </a:t>
            </a:r>
            <a:r>
              <a:rPr lang="en-GB" sz="3500"/>
              <a:t>were sold on Saturday and </a:t>
            </a:r>
            <a:r>
              <a:rPr b="1" lang="en-GB" sz="3500"/>
              <a:t>1709 </a:t>
            </a:r>
            <a:r>
              <a:rPr lang="en-GB" sz="3500"/>
              <a:t>were sold on Sunday.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How many baguettes were not sold?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4" type="subTitle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2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>
            <p:ph idx="5" type="body"/>
          </p:nvPr>
        </p:nvSpPr>
        <p:spPr>
          <a:xfrm>
            <a:off x="917950" y="3298200"/>
            <a:ext cx="15994200" cy="539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Decide on step 1 and step 2.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Then work through calculating step 1 and step 2 to get to your answer!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Q2.) Sarah wants to go on holiday to Paris. She finds a return flight for </a:t>
            </a:r>
            <a:r>
              <a:rPr b="1" lang="en-GB" sz="3500"/>
              <a:t>£124 </a:t>
            </a:r>
            <a:r>
              <a:rPr lang="en-GB" sz="3500"/>
              <a:t>and a hotel for </a:t>
            </a:r>
            <a:r>
              <a:rPr b="1" lang="en-GB" sz="3500"/>
              <a:t>£257</a:t>
            </a:r>
            <a:r>
              <a:rPr lang="en-GB" sz="3500"/>
              <a:t>. However, a holiday website offers her a cheaper deal of </a:t>
            </a:r>
            <a:r>
              <a:rPr b="1" lang="en-GB" sz="3500"/>
              <a:t>£350 </a:t>
            </a:r>
            <a:r>
              <a:rPr lang="en-GB" sz="3500"/>
              <a:t>for both.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How much could Sarah save with the internet deal?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idx="4" type="subTitle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3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>
            <p:ph idx="5" type="body"/>
          </p:nvPr>
        </p:nvSpPr>
        <p:spPr>
          <a:xfrm>
            <a:off x="917950" y="3298200"/>
            <a:ext cx="15994200" cy="603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Decide on step 1 and step 2.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Then work through calculating step 1 and step 2 to get to your answer!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Q3.) There are </a:t>
            </a:r>
            <a:r>
              <a:rPr b="1" lang="en-GB" sz="3500"/>
              <a:t>704 </a:t>
            </a:r>
            <a:r>
              <a:rPr lang="en-GB" sz="3500"/>
              <a:t>steps to climb up the Eiffel tower. Manuel has decided to walk up and down the steps, instead of taking lifts all the way. So far, he has climbed </a:t>
            </a:r>
            <a:r>
              <a:rPr b="1" lang="en-GB" sz="3500"/>
              <a:t>537 </a:t>
            </a:r>
            <a:r>
              <a:rPr lang="en-GB" sz="3500"/>
              <a:t>steps.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How many more steps will he have to climb up, and back down again?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7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9" name="Google Shape;109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