
<file path=[Content_Types].xml><?xml version="1.0" encoding="utf-8"?>
<Types xmlns="http://schemas.openxmlformats.org/package/2006/content-types">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7.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2.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67" r:id="rId5"/>
    <p:sldMasterId id="2147483668"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Lst>
  <p:sldSz cy="5143500" cx="9144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DA219135-9E32-49A3-B89E-04DE4FCCF6D5}">
  <a:tblStyle styleId="{DA219135-9E32-49A3-B89E-04DE4FCCF6D5}" styleName="Table_0">
    <a:wholeTbl>
      <a:tcTxStyle>
        <a:font>
          <a:latin typeface="Arial"/>
          <a:ea typeface="Arial"/>
          <a:cs typeface="Arial"/>
        </a:font>
        <a:srgbClr val="000000"/>
      </a:tcTxStyle>
      <a:tcStyle>
        <a:tcBdr>
          <a:left>
            <a:ln cap="flat" cmpd="sng" w="9525">
              <a:solidFill>
                <a:srgbClr val="9E9E9E"/>
              </a:solidFill>
              <a:prstDash val="solid"/>
              <a:round/>
              <a:headEnd len="sm" w="sm" type="none"/>
              <a:tailEnd len="sm" w="sm" type="none"/>
            </a:ln>
          </a:left>
          <a:right>
            <a:ln cap="flat" cmpd="sng" w="9525">
              <a:solidFill>
                <a:srgbClr val="9E9E9E"/>
              </a:solidFill>
              <a:prstDash val="solid"/>
              <a:round/>
              <a:headEnd len="sm" w="sm" type="none"/>
              <a:tailEnd len="sm" w="sm" type="none"/>
            </a:ln>
          </a:right>
          <a:top>
            <a:ln cap="flat" cmpd="sng" w="9525">
              <a:solidFill>
                <a:srgbClr val="9E9E9E"/>
              </a:solidFill>
              <a:prstDash val="solid"/>
              <a:round/>
              <a:headEnd len="sm" w="sm" type="none"/>
              <a:tailEnd len="sm" w="sm" type="none"/>
            </a:ln>
          </a:top>
          <a:bottom>
            <a:ln cap="flat" cmpd="sng" w="9525">
              <a:solidFill>
                <a:srgbClr val="9E9E9E"/>
              </a:solidFill>
              <a:prstDash val="solid"/>
              <a:round/>
              <a:headEnd len="sm" w="sm" type="none"/>
              <a:tailEnd len="sm" w="sm" type="none"/>
            </a:ln>
          </a:bottom>
          <a:insideH>
            <a:ln cap="flat" cmpd="sng" w="9525">
              <a:solidFill>
                <a:srgbClr val="9E9E9E"/>
              </a:solidFill>
              <a:prstDash val="solid"/>
              <a:round/>
              <a:headEnd len="sm" w="sm" type="none"/>
              <a:tailEnd len="sm" w="sm" type="none"/>
            </a:ln>
          </a:insideH>
          <a:insideV>
            <a:ln cap="flat" cmpd="sng" w="9525">
              <a:solidFill>
                <a:srgbClr val="9E9E9E"/>
              </a:solidFill>
              <a:prstDash val="solid"/>
              <a:round/>
              <a:headEnd len="sm" w="sm" type="none"/>
              <a:tailEnd len="sm" w="sm" type="none"/>
            </a:ln>
          </a:insideV>
        </a:tcBdr>
      </a:tc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3.xml"/><Relationship Id="rId11" Type="http://schemas.openxmlformats.org/officeDocument/2006/relationships/slide" Target="slides/slide4.xml"/><Relationship Id="rId10" Type="http://schemas.openxmlformats.org/officeDocument/2006/relationships/slide" Target="slides/slide3.xml"/><Relationship Id="rId21" Type="http://schemas.openxmlformats.org/officeDocument/2006/relationships/slide" Target="slides/slide14.xml"/><Relationship Id="rId13" Type="http://schemas.openxmlformats.org/officeDocument/2006/relationships/slide" Target="slides/slide6.xml"/><Relationship Id="rId12" Type="http://schemas.openxmlformats.org/officeDocument/2006/relationships/slide" Target="slides/slide5.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5" Type="http://schemas.openxmlformats.org/officeDocument/2006/relationships/slideMaster" Target="slideMasters/slideMaster1.xml"/><Relationship Id="rId19" Type="http://schemas.openxmlformats.org/officeDocument/2006/relationships/slide" Target="slides/slide12.xml"/><Relationship Id="rId6" Type="http://schemas.openxmlformats.org/officeDocument/2006/relationships/slideMaster" Target="slideMasters/slideMaster2.xml"/><Relationship Id="rId18" Type="http://schemas.openxmlformats.org/officeDocument/2006/relationships/slide" Target="slides/slide11.xml"/><Relationship Id="rId7" Type="http://schemas.openxmlformats.org/officeDocument/2006/relationships/notesMaster" Target="notesMasters/notesMaster1.xml"/><Relationship Id="rId8"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g8d314bfff6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101" name="Google Shape;101;g8d314bfff6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93c38fc06c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8" name="Google Shape;208;g93c38fc06c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What food do you eat at dinner time? Ask your learner to point to the food items that you eat at dinner time. Discuss portion size and possible desserts. Can you think of any more food that you can eat for dinner?</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8c149ea797_0_4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6" name="Google Shape;226;g8c149ea797_0_4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Use the previous slide to choose dinner items to cut out or draw onto a blank plate. What dessert would you choose?</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8c149ea797_0_49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8c149ea797_0_49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Final slide of the lesson. Suggest adaptations for teachers/parents/carers.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8" name="Shape 248"/>
        <p:cNvGrpSpPr/>
        <p:nvPr/>
      </p:nvGrpSpPr>
      <p:grpSpPr>
        <a:xfrm>
          <a:off x="0" y="0"/>
          <a:ext cx="0" cy="0"/>
          <a:chOff x="0" y="0"/>
          <a:chExt cx="0" cy="0"/>
        </a:xfrm>
      </p:grpSpPr>
      <p:sp>
        <p:nvSpPr>
          <p:cNvPr id="249" name="Google Shape;249;g8c149ea797_0_5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0" name="Google Shape;250;g8c149ea797_0_5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Insert info for subject/lesson name/stage (if appropriate)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8c4594bed9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8c4594bed9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6" name="Shape 106"/>
        <p:cNvGrpSpPr/>
        <p:nvPr/>
      </p:nvGrpSpPr>
      <p:grpSpPr>
        <a:xfrm>
          <a:off x="0" y="0"/>
          <a:ext cx="0" cy="0"/>
          <a:chOff x="0" y="0"/>
          <a:chExt cx="0" cy="0"/>
        </a:xfrm>
      </p:grpSpPr>
      <p:sp>
        <p:nvSpPr>
          <p:cNvPr id="107" name="Google Shape;107;g8c16261822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8" name="Google Shape;108;g8c16261822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Depending on how many lessons for each unit, there could be a 2</a:t>
            </a:r>
            <a:r>
              <a:rPr baseline="30000" lang="en-GB"/>
              <a:t>nd</a:t>
            </a:r>
            <a:r>
              <a:rPr lang="en-GB"/>
              <a:t> page for lesson 5…etc</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8c149ea797_0_36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8c149ea797_0_36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This is the equivalent to a loose lesson plan/overview for teachers before starting the lesson.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8c149ea797_0_3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8c149ea797_0_3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Lesson 1 breakdown of the lesson. Repeat for each lesson.</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g8c149ea797_0_3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1" name="Google Shape;141;g8c149ea797_0_3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We eat three main meals a day.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g8c149ea797_0_4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2" name="Google Shape;152;g8c149ea797_0_4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What food do you eat at breakfast time? Ask your learner to point to the food items that you eat in the morning for breakfast. Discuss foods that you shouldn’t eat at breakfast e.g. chocolate.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9" name="Shape 169"/>
        <p:cNvGrpSpPr/>
        <p:nvPr/>
      </p:nvGrpSpPr>
      <p:grpSpPr>
        <a:xfrm>
          <a:off x="0" y="0"/>
          <a:ext cx="0" cy="0"/>
          <a:chOff x="0" y="0"/>
          <a:chExt cx="0" cy="0"/>
        </a:xfrm>
      </p:grpSpPr>
      <p:sp>
        <p:nvSpPr>
          <p:cNvPr id="170" name="Google Shape;170;g8c149ea797_0_4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1" name="Google Shape;171;g8c149ea797_0_4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GB"/>
              <a:t>Discuss with your learner the importance of eating healthy food for breakfast and foods that give us energy. Use the previous slide to choose breakfast items to cut out or draw onto a blank plate. What drink would you choose at breakfast time?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8c149ea797_0_4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1" name="Google Shape;181;g8c149ea797_0_4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What food do you eat at lunchtime? Ask your learner to point to the food items that you eat at lunchtime. Discuss portion size and what food items could go in a lunch box.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6" name="Shape 196"/>
        <p:cNvGrpSpPr/>
        <p:nvPr/>
      </p:nvGrpSpPr>
      <p:grpSpPr>
        <a:xfrm>
          <a:off x="0" y="0"/>
          <a:ext cx="0" cy="0"/>
          <a:chOff x="0" y="0"/>
          <a:chExt cx="0" cy="0"/>
        </a:xfrm>
      </p:grpSpPr>
      <p:sp>
        <p:nvSpPr>
          <p:cNvPr id="197" name="Google Shape;197;g8c149ea797_0_4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8" name="Google Shape;198;g8c149ea797_0_4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GB"/>
              <a:t>Use the previous slide to choose lunch items to cut out or draw onto a blank plate. What drink would you choose at lunchtime?</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Autofit/>
          </a:bodyPr>
          <a:lstStyle>
            <a:lvl1pPr indent="-342900" lvl="0" marL="457200" algn="ctr">
              <a:spcBef>
                <a:spcPts val="0"/>
              </a:spcBef>
              <a:spcAft>
                <a:spcPts val="0"/>
              </a:spcAft>
              <a:buSzPts val="1800"/>
              <a:buChar char="●"/>
              <a:defRPr/>
            </a:lvl1pPr>
            <a:lvl2pPr indent="-317500" lvl="1" marL="914400" algn="ctr">
              <a:spcBef>
                <a:spcPts val="1600"/>
              </a:spcBef>
              <a:spcAft>
                <a:spcPts val="0"/>
              </a:spcAft>
              <a:buSzPts val="1400"/>
              <a:buChar char="○"/>
              <a:defRPr/>
            </a:lvl2pPr>
            <a:lvl3pPr indent="-317500" lvl="2" marL="1371600" algn="ctr">
              <a:spcBef>
                <a:spcPts val="1600"/>
              </a:spcBef>
              <a:spcAft>
                <a:spcPts val="0"/>
              </a:spcAft>
              <a:buSzPts val="1400"/>
              <a:buChar char="■"/>
              <a:defRPr/>
            </a:lvl3pPr>
            <a:lvl4pPr indent="-317500" lvl="3" marL="1828800" algn="ctr">
              <a:spcBef>
                <a:spcPts val="1600"/>
              </a:spcBef>
              <a:spcAft>
                <a:spcPts val="0"/>
              </a:spcAft>
              <a:buSzPts val="1400"/>
              <a:buChar char="●"/>
              <a:defRPr/>
            </a:lvl4pPr>
            <a:lvl5pPr indent="-317500" lvl="4" marL="2286000" algn="ctr">
              <a:spcBef>
                <a:spcPts val="1600"/>
              </a:spcBef>
              <a:spcAft>
                <a:spcPts val="0"/>
              </a:spcAft>
              <a:buSzPts val="1400"/>
              <a:buChar char="○"/>
              <a:defRPr/>
            </a:lvl5pPr>
            <a:lvl6pPr indent="-317500" lvl="5" marL="2743200" algn="ctr">
              <a:spcBef>
                <a:spcPts val="1600"/>
              </a:spcBef>
              <a:spcAft>
                <a:spcPts val="0"/>
              </a:spcAft>
              <a:buSzPts val="1400"/>
              <a:buChar char="■"/>
              <a:defRPr/>
            </a:lvl6pPr>
            <a:lvl7pPr indent="-317500" lvl="6" marL="3200400" algn="ctr">
              <a:spcBef>
                <a:spcPts val="1600"/>
              </a:spcBef>
              <a:spcAft>
                <a:spcPts val="0"/>
              </a:spcAft>
              <a:buSzPts val="1400"/>
              <a:buChar char="●"/>
              <a:defRPr/>
            </a:lvl7pPr>
            <a:lvl8pPr indent="-317500" lvl="7" marL="3657600" algn="ctr">
              <a:spcBef>
                <a:spcPts val="1600"/>
              </a:spcBef>
              <a:spcAft>
                <a:spcPts val="0"/>
              </a:spcAft>
              <a:buSzPts val="1400"/>
              <a:buChar char="○"/>
              <a:defRPr/>
            </a:lvl8pPr>
            <a:lvl9pPr indent="-317500" lvl="8" marL="4114800" algn="ctr">
              <a:spcBef>
                <a:spcPts val="1600"/>
              </a:spcBef>
              <a:spcAft>
                <a:spcPts val="160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accent1"/>
        </a:solidFill>
      </p:bgPr>
    </p:bg>
    <p:spTree>
      <p:nvGrpSpPr>
        <p:cNvPr id="55" name="Shape 55"/>
        <p:cNvGrpSpPr/>
        <p:nvPr/>
      </p:nvGrpSpPr>
      <p:grpSpPr>
        <a:xfrm>
          <a:off x="0" y="0"/>
          <a:ext cx="0" cy="0"/>
          <a:chOff x="0" y="0"/>
          <a:chExt cx="0" cy="0"/>
        </a:xfrm>
      </p:grpSpPr>
      <p:sp>
        <p:nvSpPr>
          <p:cNvPr id="56" name="Google Shape;56;p14"/>
          <p:cNvSpPr txBox="1"/>
          <p:nvPr>
            <p:ph type="ctrTitle"/>
          </p:nvPr>
        </p:nvSpPr>
        <p:spPr>
          <a:xfrm>
            <a:off x="458975" y="1438150"/>
            <a:ext cx="8226000" cy="1861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Clr>
                <a:schemeClr val="lt1"/>
              </a:buClr>
              <a:buSzPts val="5200"/>
              <a:buNone/>
              <a:defRPr sz="5200">
                <a:solidFill>
                  <a:schemeClr val="lt1"/>
                </a:solidFill>
              </a:defRPr>
            </a:lvl2pPr>
            <a:lvl3pPr lvl="2" rtl="0" algn="ctr">
              <a:lnSpc>
                <a:spcPct val="100000"/>
              </a:lnSpc>
              <a:spcBef>
                <a:spcPts val="0"/>
              </a:spcBef>
              <a:spcAft>
                <a:spcPts val="0"/>
              </a:spcAft>
              <a:buClr>
                <a:schemeClr val="lt1"/>
              </a:buClr>
              <a:buSzPts val="5200"/>
              <a:buNone/>
              <a:defRPr sz="5200">
                <a:solidFill>
                  <a:schemeClr val="lt1"/>
                </a:solidFill>
              </a:defRPr>
            </a:lvl3pPr>
            <a:lvl4pPr lvl="3" rtl="0" algn="ctr">
              <a:lnSpc>
                <a:spcPct val="100000"/>
              </a:lnSpc>
              <a:spcBef>
                <a:spcPts val="0"/>
              </a:spcBef>
              <a:spcAft>
                <a:spcPts val="0"/>
              </a:spcAft>
              <a:buClr>
                <a:schemeClr val="lt1"/>
              </a:buClr>
              <a:buSzPts val="5200"/>
              <a:buNone/>
              <a:defRPr sz="5200">
                <a:solidFill>
                  <a:schemeClr val="lt1"/>
                </a:solidFill>
              </a:defRPr>
            </a:lvl4pPr>
            <a:lvl5pPr lvl="4" rtl="0" algn="ctr">
              <a:lnSpc>
                <a:spcPct val="100000"/>
              </a:lnSpc>
              <a:spcBef>
                <a:spcPts val="0"/>
              </a:spcBef>
              <a:spcAft>
                <a:spcPts val="0"/>
              </a:spcAft>
              <a:buClr>
                <a:schemeClr val="lt1"/>
              </a:buClr>
              <a:buSzPts val="5200"/>
              <a:buNone/>
              <a:defRPr sz="5200">
                <a:solidFill>
                  <a:schemeClr val="lt1"/>
                </a:solidFill>
              </a:defRPr>
            </a:lvl5pPr>
            <a:lvl6pPr lvl="5" rtl="0" algn="ctr">
              <a:lnSpc>
                <a:spcPct val="100000"/>
              </a:lnSpc>
              <a:spcBef>
                <a:spcPts val="0"/>
              </a:spcBef>
              <a:spcAft>
                <a:spcPts val="0"/>
              </a:spcAft>
              <a:buClr>
                <a:schemeClr val="lt1"/>
              </a:buClr>
              <a:buSzPts val="5200"/>
              <a:buNone/>
              <a:defRPr sz="5200">
                <a:solidFill>
                  <a:schemeClr val="lt1"/>
                </a:solidFill>
              </a:defRPr>
            </a:lvl6pPr>
            <a:lvl7pPr lvl="6" rtl="0" algn="ctr">
              <a:lnSpc>
                <a:spcPct val="100000"/>
              </a:lnSpc>
              <a:spcBef>
                <a:spcPts val="0"/>
              </a:spcBef>
              <a:spcAft>
                <a:spcPts val="0"/>
              </a:spcAft>
              <a:buClr>
                <a:schemeClr val="lt1"/>
              </a:buClr>
              <a:buSzPts val="5200"/>
              <a:buNone/>
              <a:defRPr sz="5200">
                <a:solidFill>
                  <a:schemeClr val="lt1"/>
                </a:solidFill>
              </a:defRPr>
            </a:lvl7pPr>
            <a:lvl8pPr lvl="7" rtl="0" algn="ctr">
              <a:lnSpc>
                <a:spcPct val="100000"/>
              </a:lnSpc>
              <a:spcBef>
                <a:spcPts val="0"/>
              </a:spcBef>
              <a:spcAft>
                <a:spcPts val="0"/>
              </a:spcAft>
              <a:buClr>
                <a:schemeClr val="lt1"/>
              </a:buClr>
              <a:buSzPts val="5200"/>
              <a:buNone/>
              <a:defRPr sz="5200">
                <a:solidFill>
                  <a:schemeClr val="lt1"/>
                </a:solidFill>
              </a:defRPr>
            </a:lvl8pPr>
            <a:lvl9pPr lvl="8" rtl="0" algn="ctr">
              <a:lnSpc>
                <a:spcPct val="100000"/>
              </a:lnSpc>
              <a:spcBef>
                <a:spcPts val="0"/>
              </a:spcBef>
              <a:spcAft>
                <a:spcPts val="0"/>
              </a:spcAft>
              <a:buClr>
                <a:schemeClr val="lt1"/>
              </a:buClr>
              <a:buSzPts val="5200"/>
              <a:buNone/>
              <a:defRPr sz="5200">
                <a:solidFill>
                  <a:schemeClr val="lt1"/>
                </a:solidFill>
              </a:defRPr>
            </a:lvl9pPr>
          </a:lstStyle>
          <a:p/>
        </p:txBody>
      </p:sp>
      <p:sp>
        <p:nvSpPr>
          <p:cNvPr id="57" name="Google Shape;57;p14"/>
          <p:cNvSpPr txBox="1"/>
          <p:nvPr>
            <p:ph idx="1" type="subTitle"/>
          </p:nvPr>
        </p:nvSpPr>
        <p:spPr>
          <a:xfrm>
            <a:off x="458975" y="445025"/>
            <a:ext cx="8226000" cy="792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1800"/>
              <a:buNone/>
              <a:defRPr sz="1800">
                <a:solidFill>
                  <a:schemeClr val="lt1"/>
                </a:solidFill>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58" name="Google Shape;58;p14"/>
          <p:cNvSpPr txBox="1"/>
          <p:nvPr>
            <p:ph idx="2" type="subTitle"/>
          </p:nvPr>
        </p:nvSpPr>
        <p:spPr>
          <a:xfrm>
            <a:off x="458975" y="4105475"/>
            <a:ext cx="3951000" cy="619500"/>
          </a:xfrm>
          <a:prstGeom prst="rect">
            <a:avLst/>
          </a:prstGeom>
          <a:noFill/>
          <a:ln>
            <a:noFill/>
          </a:ln>
        </p:spPr>
        <p:txBody>
          <a:bodyPr anchorCtr="0" anchor="b" bIns="0" lIns="0" spcFirstLastPara="1" rIns="0" wrap="square" tIns="0">
            <a:noAutofit/>
          </a:bodyPr>
          <a:lstStyle>
            <a:lvl1pPr lvl="0" rtl="0" algn="l">
              <a:lnSpc>
                <a:spcPct val="130000"/>
              </a:lnSpc>
              <a:spcBef>
                <a:spcPts val="1000"/>
              </a:spcBef>
              <a:spcAft>
                <a:spcPts val="0"/>
              </a:spcAft>
              <a:buSzPts val="1600"/>
              <a:buNone/>
              <a:defRPr sz="1400">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1000"/>
              </a:spcBef>
              <a:spcAft>
                <a:spcPts val="0"/>
              </a:spcAft>
              <a:buSzPts val="1400"/>
              <a:buNone/>
              <a:defRPr/>
            </a:lvl3pPr>
            <a:lvl4pPr lvl="3" rtl="0" algn="l">
              <a:lnSpc>
                <a:spcPct val="130000"/>
              </a:lnSpc>
              <a:spcBef>
                <a:spcPts val="1000"/>
              </a:spcBef>
              <a:spcAft>
                <a:spcPts val="0"/>
              </a:spcAft>
              <a:buSzPts val="1400"/>
              <a:buNone/>
              <a:defRPr/>
            </a:lvl4pPr>
            <a:lvl5pPr lvl="4" rtl="0" algn="l">
              <a:lnSpc>
                <a:spcPct val="130000"/>
              </a:lnSpc>
              <a:spcBef>
                <a:spcPts val="1000"/>
              </a:spcBef>
              <a:spcAft>
                <a:spcPts val="0"/>
              </a:spcAft>
              <a:buSzPts val="1200"/>
              <a:buNone/>
              <a:defRPr/>
            </a:lvl5pPr>
            <a:lvl6pPr lvl="5" rtl="0" algn="l">
              <a:lnSpc>
                <a:spcPct val="130000"/>
              </a:lnSpc>
              <a:spcBef>
                <a:spcPts val="1000"/>
              </a:spcBef>
              <a:spcAft>
                <a:spcPts val="0"/>
              </a:spcAft>
              <a:buSzPts val="1200"/>
              <a:buNone/>
              <a:defRPr/>
            </a:lvl6pPr>
            <a:lvl7pPr lvl="6" rtl="0" algn="l">
              <a:lnSpc>
                <a:spcPct val="130000"/>
              </a:lnSpc>
              <a:spcBef>
                <a:spcPts val="1000"/>
              </a:spcBef>
              <a:spcAft>
                <a:spcPts val="0"/>
              </a:spcAft>
              <a:buSzPts val="1000"/>
              <a:buNone/>
              <a:defRPr/>
            </a:lvl7pPr>
            <a:lvl8pPr lvl="7" rtl="0" algn="l">
              <a:lnSpc>
                <a:spcPct val="130000"/>
              </a:lnSpc>
              <a:spcBef>
                <a:spcPts val="1000"/>
              </a:spcBef>
              <a:spcAft>
                <a:spcPts val="0"/>
              </a:spcAft>
              <a:buSzPts val="1000"/>
              <a:buNone/>
              <a:defRPr/>
            </a:lvl8pPr>
            <a:lvl9pPr lvl="8" rtl="0" algn="l">
              <a:lnSpc>
                <a:spcPct val="130000"/>
              </a:lnSpc>
              <a:spcBef>
                <a:spcPts val="1000"/>
              </a:spcBef>
              <a:spcAft>
                <a:spcPts val="1000"/>
              </a:spcAft>
              <a:buSzPts val="800"/>
              <a:buNone/>
              <a:defRPr/>
            </a:lvl9pPr>
          </a:lstStyle>
          <a:p/>
        </p:txBody>
      </p:sp>
      <p:pic>
        <p:nvPicPr>
          <p:cNvPr id="59" name="Google Shape;59;p14"/>
          <p:cNvPicPr preferRelativeResize="0"/>
          <p:nvPr/>
        </p:nvPicPr>
        <p:blipFill rotWithShape="1">
          <a:blip r:embed="rId2">
            <a:alphaModFix/>
          </a:blip>
          <a:srcRect b="0" l="49" r="59" t="0"/>
          <a:stretch/>
        </p:blipFill>
        <p:spPr>
          <a:xfrm>
            <a:off x="6315803" y="3617749"/>
            <a:ext cx="2359600" cy="1282049"/>
          </a:xfrm>
          <a:prstGeom prst="rect">
            <a:avLst/>
          </a:prstGeom>
          <a:noFill/>
          <a:ln>
            <a:noFill/>
          </a:ln>
        </p:spPr>
      </p:pic>
      <p:sp>
        <p:nvSpPr>
          <p:cNvPr id="60" name="Google Shape;60;p14"/>
          <p:cNvSpPr/>
          <p:nvPr/>
        </p:nvSpPr>
        <p:spPr>
          <a:xfrm>
            <a:off x="8699225" y="4459200"/>
            <a:ext cx="444900" cy="684300"/>
          </a:xfrm>
          <a:prstGeom prst="rect">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ultiple choice options">
  <p:cSld name="TITLE_ONLY_1_1_1">
    <p:spTree>
      <p:nvGrpSpPr>
        <p:cNvPr id="61" name="Shape 61"/>
        <p:cNvGrpSpPr/>
        <p:nvPr/>
      </p:nvGrpSpPr>
      <p:grpSpPr>
        <a:xfrm>
          <a:off x="0" y="0"/>
          <a:ext cx="0" cy="0"/>
          <a:chOff x="0" y="0"/>
          <a:chExt cx="0" cy="0"/>
        </a:xfrm>
      </p:grpSpPr>
      <p:sp>
        <p:nvSpPr>
          <p:cNvPr id="62" name="Google Shape;62;p15"/>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63" name="Google Shape;63;p15"/>
          <p:cNvSpPr txBox="1"/>
          <p:nvPr>
            <p:ph idx="1" type="subTitle"/>
          </p:nvPr>
        </p:nvSpPr>
        <p:spPr>
          <a:xfrm>
            <a:off x="458975" y="1438150"/>
            <a:ext cx="3128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4" name="Google Shape;64;p15"/>
          <p:cNvSpPr txBox="1"/>
          <p:nvPr>
            <p:ph idx="2" type="body"/>
          </p:nvPr>
        </p:nvSpPr>
        <p:spPr>
          <a:xfrm>
            <a:off x="458975"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5" name="Google Shape;65;p15"/>
          <p:cNvSpPr txBox="1"/>
          <p:nvPr>
            <p:ph idx="3" type="subTitle"/>
          </p:nvPr>
        </p:nvSpPr>
        <p:spPr>
          <a:xfrm>
            <a:off x="4734000" y="1438150"/>
            <a:ext cx="3128400" cy="453300"/>
          </a:xfrm>
          <a:prstGeom prst="rect">
            <a:avLst/>
          </a:prstGeom>
          <a:solidFill>
            <a:schemeClr val="accent4"/>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6" name="Google Shape;66;p15"/>
          <p:cNvSpPr txBox="1"/>
          <p:nvPr>
            <p:ph idx="4" type="body"/>
          </p:nvPr>
        </p:nvSpPr>
        <p:spPr>
          <a:xfrm>
            <a:off x="4734000" y="2070075"/>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7" name="Google Shape;67;p15"/>
          <p:cNvSpPr txBox="1"/>
          <p:nvPr>
            <p:ph idx="5" type="subTitle"/>
          </p:nvPr>
        </p:nvSpPr>
        <p:spPr>
          <a:xfrm>
            <a:off x="458975" y="2952375"/>
            <a:ext cx="3128400" cy="453300"/>
          </a:xfrm>
          <a:prstGeom prst="rect">
            <a:avLst/>
          </a:prstGeom>
          <a:solidFill>
            <a:schemeClr val="accent2"/>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68" name="Google Shape;68;p15"/>
          <p:cNvSpPr txBox="1"/>
          <p:nvPr>
            <p:ph idx="6" type="body"/>
          </p:nvPr>
        </p:nvSpPr>
        <p:spPr>
          <a:xfrm>
            <a:off x="458975"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69" name="Google Shape;69;p15"/>
          <p:cNvSpPr txBox="1"/>
          <p:nvPr>
            <p:ph idx="7" type="subTitle"/>
          </p:nvPr>
        </p:nvSpPr>
        <p:spPr>
          <a:xfrm>
            <a:off x="4734000" y="2952375"/>
            <a:ext cx="3128400" cy="453300"/>
          </a:xfrm>
          <a:prstGeom prst="rect">
            <a:avLst/>
          </a:prstGeom>
          <a:solidFill>
            <a:schemeClr val="accent5"/>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70" name="Google Shape;70;p15"/>
          <p:cNvSpPr txBox="1"/>
          <p:nvPr>
            <p:ph idx="8" type="body"/>
          </p:nvPr>
        </p:nvSpPr>
        <p:spPr>
          <a:xfrm>
            <a:off x="4734000" y="3584300"/>
            <a:ext cx="3951000" cy="6309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1" name="Google Shape;71;p1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72" name="Shape 72"/>
        <p:cNvGrpSpPr/>
        <p:nvPr/>
      </p:nvGrpSpPr>
      <p:grpSpPr>
        <a:xfrm>
          <a:off x="0" y="0"/>
          <a:ext cx="0" cy="0"/>
          <a:chOff x="0" y="0"/>
          <a:chExt cx="0" cy="0"/>
        </a:xfrm>
      </p:grpSpPr>
      <p:sp>
        <p:nvSpPr>
          <p:cNvPr id="73" name="Google Shape;73;p1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74" name="Google Shape;74;p1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5" name="Google Shape;75;p1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76" name="Shape 76"/>
        <p:cNvGrpSpPr/>
        <p:nvPr/>
      </p:nvGrpSpPr>
      <p:grpSpPr>
        <a:xfrm>
          <a:off x="0" y="0"/>
          <a:ext cx="0" cy="0"/>
          <a:chOff x="0" y="0"/>
          <a:chExt cx="0" cy="0"/>
        </a:xfrm>
      </p:grpSpPr>
      <p:sp>
        <p:nvSpPr>
          <p:cNvPr id="77" name="Google Shape;77;p17"/>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78" name="Google Shape;78;p17"/>
          <p:cNvSpPr txBox="1"/>
          <p:nvPr>
            <p:ph idx="1" type="body"/>
          </p:nvPr>
        </p:nvSpPr>
        <p:spPr>
          <a:xfrm>
            <a:off x="458975" y="1438150"/>
            <a:ext cx="3951000" cy="29811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sz="1200"/>
            </a:lvl5pPr>
            <a:lvl6pPr indent="-304800" lvl="5" marL="2743200" rtl="0" algn="l">
              <a:lnSpc>
                <a:spcPct val="130000"/>
              </a:lnSpc>
              <a:spcBef>
                <a:spcPts val="600"/>
              </a:spcBef>
              <a:spcAft>
                <a:spcPts val="0"/>
              </a:spcAft>
              <a:buSzPts val="1200"/>
              <a:buChar char="–"/>
              <a:defRPr sz="1200"/>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79" name="Google Shape;79;p1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slide with three elements">
  <p:cSld name="TITLE_ONLY_1">
    <p:spTree>
      <p:nvGrpSpPr>
        <p:cNvPr id="80" name="Shape 80"/>
        <p:cNvGrpSpPr/>
        <p:nvPr/>
      </p:nvGrpSpPr>
      <p:grpSpPr>
        <a:xfrm>
          <a:off x="0" y="0"/>
          <a:ext cx="0" cy="0"/>
          <a:chOff x="0" y="0"/>
          <a:chExt cx="0" cy="0"/>
        </a:xfrm>
      </p:grpSpPr>
      <p:sp>
        <p:nvSpPr>
          <p:cNvPr id="81" name="Google Shape;81;p1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82" name="Google Shape;82;p1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
        <p:nvSpPr>
          <p:cNvPr id="83" name="Google Shape;83;p18"/>
          <p:cNvSpPr txBox="1"/>
          <p:nvPr>
            <p:ph idx="1" type="body"/>
          </p:nvPr>
        </p:nvSpPr>
        <p:spPr>
          <a:xfrm>
            <a:off x="453200" y="1428925"/>
            <a:ext cx="8231700" cy="405300"/>
          </a:xfrm>
          <a:prstGeom prst="rect">
            <a:avLst/>
          </a:prstGeom>
          <a:noFill/>
          <a:ln>
            <a:noFill/>
          </a:ln>
        </p:spPr>
        <p:txBody>
          <a:bodyPr anchorCtr="0" anchor="t" bIns="0" lIns="0" spcFirstLastPara="1" rIns="0" wrap="square" tIns="0">
            <a:noAutofit/>
          </a:bodyPr>
          <a:lstStyle>
            <a:lvl1pPr indent="-330200" lvl="0" marL="457200" rtl="0" algn="l">
              <a:lnSpc>
                <a:spcPct val="130000"/>
              </a:lnSpc>
              <a:spcBef>
                <a:spcPts val="0"/>
              </a:spcBef>
              <a:spcAft>
                <a:spcPts val="0"/>
              </a:spcAft>
              <a:buSzPts val="1600"/>
              <a:buChar char="●"/>
              <a:defRPr/>
            </a:lvl1pPr>
            <a:lvl2pPr indent="-330200" lvl="1" marL="914400" rtl="0" algn="l">
              <a:lnSpc>
                <a:spcPct val="130000"/>
              </a:lnSpc>
              <a:spcBef>
                <a:spcPts val="1000"/>
              </a:spcBef>
              <a:spcAft>
                <a:spcPts val="0"/>
              </a:spcAft>
              <a:buSzPts val="1600"/>
              <a:buChar char="–"/>
              <a:defRPr/>
            </a:lvl2pPr>
            <a:lvl3pPr indent="-317500" lvl="2" marL="1371600" rtl="0" algn="l">
              <a:lnSpc>
                <a:spcPct val="130000"/>
              </a:lnSpc>
              <a:spcBef>
                <a:spcPts val="1000"/>
              </a:spcBef>
              <a:spcAft>
                <a:spcPts val="0"/>
              </a:spcAft>
              <a:buSzPts val="1400"/>
              <a:buChar char="–"/>
              <a:defRPr/>
            </a:lvl3pPr>
            <a:lvl4pPr indent="-317500" lvl="3" marL="1828800" rtl="0" algn="l">
              <a:lnSpc>
                <a:spcPct val="130000"/>
              </a:lnSpc>
              <a:spcBef>
                <a:spcPts val="800"/>
              </a:spcBef>
              <a:spcAft>
                <a:spcPts val="0"/>
              </a:spcAft>
              <a:buSzPts val="1400"/>
              <a:buChar char="–"/>
              <a:defRPr/>
            </a:lvl4pPr>
            <a:lvl5pPr indent="-304800" lvl="4" marL="2286000" rtl="0" algn="l">
              <a:lnSpc>
                <a:spcPct val="130000"/>
              </a:lnSpc>
              <a:spcBef>
                <a:spcPts val="800"/>
              </a:spcBef>
              <a:spcAft>
                <a:spcPts val="0"/>
              </a:spcAft>
              <a:buSzPts val="1200"/>
              <a:buChar char="–"/>
              <a:defRPr/>
            </a:lvl5pPr>
            <a:lvl6pPr indent="-304800" lvl="5" marL="2743200" rtl="0" algn="l">
              <a:lnSpc>
                <a:spcPct val="130000"/>
              </a:lnSpc>
              <a:spcBef>
                <a:spcPts val="600"/>
              </a:spcBef>
              <a:spcAft>
                <a:spcPts val="0"/>
              </a:spcAft>
              <a:buSzPts val="1200"/>
              <a:buChar char="–"/>
              <a:defRPr/>
            </a:lvl6pPr>
            <a:lvl7pPr indent="-292100" lvl="6" marL="3200400" rtl="0" algn="l">
              <a:lnSpc>
                <a:spcPct val="130000"/>
              </a:lnSpc>
              <a:spcBef>
                <a:spcPts val="600"/>
              </a:spcBef>
              <a:spcAft>
                <a:spcPts val="0"/>
              </a:spcAft>
              <a:buSzPts val="1000"/>
              <a:buChar char="–"/>
              <a:defRPr/>
            </a:lvl7pPr>
            <a:lvl8pPr indent="-292100" lvl="7" marL="3657600" rtl="0" algn="l">
              <a:lnSpc>
                <a:spcPct val="130000"/>
              </a:lnSpc>
              <a:spcBef>
                <a:spcPts val="400"/>
              </a:spcBef>
              <a:spcAft>
                <a:spcPts val="0"/>
              </a:spcAft>
              <a:buSzPts val="1000"/>
              <a:buChar char="–"/>
              <a:defRPr/>
            </a:lvl8pPr>
            <a:lvl9pPr indent="-279400" lvl="8" marL="4114800" rtl="0" algn="l">
              <a:lnSpc>
                <a:spcPct val="130000"/>
              </a:lnSpc>
              <a:spcBef>
                <a:spcPts val="400"/>
              </a:spcBef>
              <a:spcAft>
                <a:spcPts val="200"/>
              </a:spcAft>
              <a:buSzPts val="800"/>
              <a:buChar char="–"/>
              <a:defRPr/>
            </a:lvl9pPr>
          </a:lstStyle>
          <a:p/>
        </p:txBody>
      </p:sp>
      <p:sp>
        <p:nvSpPr>
          <p:cNvPr id="84" name="Google Shape;84;p18"/>
          <p:cNvSpPr txBox="1"/>
          <p:nvPr>
            <p:ph idx="2" type="subTitle"/>
          </p:nvPr>
        </p:nvSpPr>
        <p:spPr>
          <a:xfrm>
            <a:off x="45897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5" name="Google Shape;85;p18"/>
          <p:cNvSpPr txBox="1"/>
          <p:nvPr>
            <p:ph idx="3" type="body"/>
          </p:nvPr>
        </p:nvSpPr>
        <p:spPr>
          <a:xfrm>
            <a:off x="45897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6" name="Google Shape;86;p18"/>
          <p:cNvSpPr txBox="1"/>
          <p:nvPr>
            <p:ph idx="4" type="subTitle"/>
          </p:nvPr>
        </p:nvSpPr>
        <p:spPr>
          <a:xfrm>
            <a:off x="3279300"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7" name="Google Shape;87;p18"/>
          <p:cNvSpPr txBox="1"/>
          <p:nvPr>
            <p:ph idx="5" type="body"/>
          </p:nvPr>
        </p:nvSpPr>
        <p:spPr>
          <a:xfrm>
            <a:off x="3279300"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
        <p:nvSpPr>
          <p:cNvPr id="88" name="Google Shape;88;p18"/>
          <p:cNvSpPr txBox="1"/>
          <p:nvPr>
            <p:ph idx="6" type="subTitle"/>
          </p:nvPr>
        </p:nvSpPr>
        <p:spPr>
          <a:xfrm>
            <a:off x="6099625" y="1882125"/>
            <a:ext cx="2585400" cy="453300"/>
          </a:xfrm>
          <a:prstGeom prst="rect">
            <a:avLst/>
          </a:prstGeom>
          <a:solidFill>
            <a:schemeClr val="accent1"/>
          </a:solidFill>
          <a:ln>
            <a:noFill/>
          </a:ln>
        </p:spPr>
        <p:txBody>
          <a:bodyPr anchorCtr="0" anchor="t" bIns="91425" lIns="91425" spcFirstLastPara="1" rIns="91425" wrap="square" tIns="90000">
            <a:noAutofit/>
          </a:bodyPr>
          <a:lstStyle>
            <a:lvl1pPr lvl="0" rtl="0" algn="l">
              <a:lnSpc>
                <a:spcPct val="130000"/>
              </a:lnSpc>
              <a:spcBef>
                <a:spcPts val="0"/>
              </a:spcBef>
              <a:spcAft>
                <a:spcPts val="0"/>
              </a:spcAft>
              <a:buSzPts val="1600"/>
              <a:buNone/>
              <a:defRPr>
                <a:solidFill>
                  <a:schemeClr val="lt1"/>
                </a:solidFill>
                <a:latin typeface="Montserrat SemiBold"/>
                <a:ea typeface="Montserrat SemiBold"/>
                <a:cs typeface="Montserrat SemiBold"/>
                <a:sym typeface="Montserrat SemiBold"/>
              </a:defRPr>
            </a:lvl1pPr>
            <a:lvl2pPr lvl="1" rtl="0" algn="l">
              <a:lnSpc>
                <a:spcPct val="130000"/>
              </a:lnSpc>
              <a:spcBef>
                <a:spcPts val="0"/>
              </a:spcBef>
              <a:spcAft>
                <a:spcPts val="0"/>
              </a:spcAft>
              <a:buSzPts val="1600"/>
              <a:buNone/>
              <a:defRPr/>
            </a:lvl2pPr>
            <a:lvl3pPr lvl="2" rtl="0" algn="l">
              <a:lnSpc>
                <a:spcPct val="130000"/>
              </a:lnSpc>
              <a:spcBef>
                <a:spcPts val="0"/>
              </a:spcBef>
              <a:spcAft>
                <a:spcPts val="0"/>
              </a:spcAft>
              <a:buSzPts val="1400"/>
              <a:buNone/>
              <a:defRPr/>
            </a:lvl3pPr>
            <a:lvl4pPr lvl="3" rtl="0" algn="l">
              <a:lnSpc>
                <a:spcPct val="130000"/>
              </a:lnSpc>
              <a:spcBef>
                <a:spcPts val="0"/>
              </a:spcBef>
              <a:spcAft>
                <a:spcPts val="0"/>
              </a:spcAft>
              <a:buSzPts val="1400"/>
              <a:buNone/>
              <a:defRPr/>
            </a:lvl4pPr>
            <a:lvl5pPr lvl="4" rtl="0" algn="l">
              <a:lnSpc>
                <a:spcPct val="130000"/>
              </a:lnSpc>
              <a:spcBef>
                <a:spcPts val="0"/>
              </a:spcBef>
              <a:spcAft>
                <a:spcPts val="0"/>
              </a:spcAft>
              <a:buSzPts val="1200"/>
              <a:buNone/>
              <a:defRPr/>
            </a:lvl5pPr>
            <a:lvl6pPr lvl="5" rtl="0" algn="l">
              <a:lnSpc>
                <a:spcPct val="130000"/>
              </a:lnSpc>
              <a:spcBef>
                <a:spcPts val="0"/>
              </a:spcBef>
              <a:spcAft>
                <a:spcPts val="0"/>
              </a:spcAft>
              <a:buSzPts val="1200"/>
              <a:buNone/>
              <a:defRPr/>
            </a:lvl6pPr>
            <a:lvl7pPr lvl="6" rtl="0" algn="l">
              <a:lnSpc>
                <a:spcPct val="130000"/>
              </a:lnSpc>
              <a:spcBef>
                <a:spcPts val="0"/>
              </a:spcBef>
              <a:spcAft>
                <a:spcPts val="0"/>
              </a:spcAft>
              <a:buSzPts val="1000"/>
              <a:buNone/>
              <a:defRPr/>
            </a:lvl7pPr>
            <a:lvl8pPr lvl="7" rtl="0" algn="l">
              <a:lnSpc>
                <a:spcPct val="130000"/>
              </a:lnSpc>
              <a:spcBef>
                <a:spcPts val="0"/>
              </a:spcBef>
              <a:spcAft>
                <a:spcPts val="0"/>
              </a:spcAft>
              <a:buSzPts val="1000"/>
              <a:buNone/>
              <a:defRPr/>
            </a:lvl8pPr>
            <a:lvl9pPr lvl="8" rtl="0" algn="l">
              <a:lnSpc>
                <a:spcPct val="130000"/>
              </a:lnSpc>
              <a:spcBef>
                <a:spcPts val="0"/>
              </a:spcBef>
              <a:spcAft>
                <a:spcPts val="0"/>
              </a:spcAft>
              <a:buSzPts val="800"/>
              <a:buNone/>
              <a:defRPr/>
            </a:lvl9pPr>
          </a:lstStyle>
          <a:p/>
        </p:txBody>
      </p:sp>
      <p:sp>
        <p:nvSpPr>
          <p:cNvPr id="89" name="Google Shape;89;p18"/>
          <p:cNvSpPr txBox="1"/>
          <p:nvPr>
            <p:ph idx="7" type="body"/>
          </p:nvPr>
        </p:nvSpPr>
        <p:spPr>
          <a:xfrm>
            <a:off x="6099625" y="2492625"/>
            <a:ext cx="2585400" cy="19266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600"/>
              </a:spcBef>
              <a:spcAft>
                <a:spcPts val="0"/>
              </a:spcAft>
              <a:buSzPts val="1200"/>
              <a:buChar char="–"/>
              <a:defRPr sz="1200"/>
            </a:lvl2pPr>
            <a:lvl3pPr indent="-304800" lvl="2" marL="1371600" rtl="0" algn="l">
              <a:lnSpc>
                <a:spcPct val="115000"/>
              </a:lnSpc>
              <a:spcBef>
                <a:spcPts val="600"/>
              </a:spcBef>
              <a:spcAft>
                <a:spcPts val="0"/>
              </a:spcAft>
              <a:buSzPts val="1200"/>
              <a:buChar char="–"/>
              <a:defRPr sz="1200"/>
            </a:lvl3pPr>
            <a:lvl4pPr indent="-304800" lvl="3" marL="1828800" rtl="0" algn="l">
              <a:lnSpc>
                <a:spcPct val="115000"/>
              </a:lnSpc>
              <a:spcBef>
                <a:spcPts val="600"/>
              </a:spcBef>
              <a:spcAft>
                <a:spcPts val="0"/>
              </a:spcAft>
              <a:buSzPts val="1200"/>
              <a:buChar char="–"/>
              <a:defRPr sz="1200"/>
            </a:lvl4pPr>
            <a:lvl5pPr indent="-304800" lvl="4" marL="2286000" rtl="0" algn="l">
              <a:lnSpc>
                <a:spcPct val="115000"/>
              </a:lnSpc>
              <a:spcBef>
                <a:spcPts val="600"/>
              </a:spcBef>
              <a:spcAft>
                <a:spcPts val="0"/>
              </a:spcAft>
              <a:buSzPts val="1200"/>
              <a:buChar char="–"/>
              <a:defRPr/>
            </a:lvl5pPr>
            <a:lvl6pPr indent="-304800" lvl="5" marL="2743200" rtl="0" algn="l">
              <a:lnSpc>
                <a:spcPct val="115000"/>
              </a:lnSpc>
              <a:spcBef>
                <a:spcPts val="600"/>
              </a:spcBef>
              <a:spcAft>
                <a:spcPts val="0"/>
              </a:spcAft>
              <a:buSzPts val="1200"/>
              <a:buChar char="–"/>
              <a:defRPr/>
            </a:lvl6pPr>
            <a:lvl7pPr indent="-304800" lvl="6" marL="3200400" rtl="0" algn="l">
              <a:lnSpc>
                <a:spcPct val="115000"/>
              </a:lnSpc>
              <a:spcBef>
                <a:spcPts val="600"/>
              </a:spcBef>
              <a:spcAft>
                <a:spcPts val="0"/>
              </a:spcAft>
              <a:buSzPts val="1200"/>
              <a:buChar char="–"/>
              <a:defRPr sz="1200"/>
            </a:lvl7pPr>
            <a:lvl8pPr indent="-304800" lvl="7" marL="3657600" rtl="0" algn="l">
              <a:lnSpc>
                <a:spcPct val="115000"/>
              </a:lnSpc>
              <a:spcBef>
                <a:spcPts val="600"/>
              </a:spcBef>
              <a:spcAft>
                <a:spcPts val="0"/>
              </a:spcAft>
              <a:buSzPts val="1200"/>
              <a:buChar char="–"/>
              <a:defRPr sz="1200"/>
            </a:lvl8pPr>
            <a:lvl9pPr indent="-304800" lvl="8" marL="4114800" rtl="0" algn="l">
              <a:lnSpc>
                <a:spcPct val="115000"/>
              </a:lnSpc>
              <a:spcBef>
                <a:spcPts val="600"/>
              </a:spcBef>
              <a:spcAft>
                <a:spcPts val="600"/>
              </a:spcAft>
              <a:buSzPts val="1200"/>
              <a:buChar char="–"/>
              <a:defRPr sz="12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0" name="Shape 90"/>
        <p:cNvGrpSpPr/>
        <p:nvPr/>
      </p:nvGrpSpPr>
      <p:grpSpPr>
        <a:xfrm>
          <a:off x="0" y="0"/>
          <a:ext cx="0" cy="0"/>
          <a:chOff x="0" y="0"/>
          <a:chExt cx="0" cy="0"/>
        </a:xfrm>
      </p:grpSpPr>
      <p:sp>
        <p:nvSpPr>
          <p:cNvPr id="91" name="Google Shape;91;p1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SzPts val="22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92" name="Google Shape;92;p1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accent2"/>
        </a:solidFill>
      </p:bgPr>
    </p:bg>
    <p:spTree>
      <p:nvGrpSpPr>
        <p:cNvPr id="93" name="Shape 93"/>
        <p:cNvGrpSpPr/>
        <p:nvPr/>
      </p:nvGrpSpPr>
      <p:grpSpPr>
        <a:xfrm>
          <a:off x="0" y="0"/>
          <a:ext cx="0" cy="0"/>
          <a:chOff x="0" y="0"/>
          <a:chExt cx="0" cy="0"/>
        </a:xfrm>
      </p:grpSpPr>
      <p:sp>
        <p:nvSpPr>
          <p:cNvPr id="94" name="Google Shape;94;p20"/>
          <p:cNvSpPr txBox="1"/>
          <p:nvPr>
            <p:ph type="title"/>
          </p:nvPr>
        </p:nvSpPr>
        <p:spPr>
          <a:xfrm>
            <a:off x="458975" y="1438150"/>
            <a:ext cx="8226000" cy="3189600"/>
          </a:xfrm>
          <a:prstGeom prst="rect">
            <a:avLst/>
          </a:prstGeom>
          <a:noFill/>
          <a:ln>
            <a:noFill/>
          </a:ln>
        </p:spPr>
        <p:txBody>
          <a:bodyPr anchorCtr="0" anchor="t" bIns="0" lIns="0" spcFirstLastPara="1" rIns="0" wrap="square" tIns="0">
            <a:noAutofit/>
          </a:bodyPr>
          <a:lstStyle>
            <a:lvl1pPr lvl="0" rtl="0" algn="l">
              <a:lnSpc>
                <a:spcPct val="115000"/>
              </a:lnSpc>
              <a:spcBef>
                <a:spcPts val="0"/>
              </a:spcBef>
              <a:spcAft>
                <a:spcPts val="0"/>
              </a:spcAft>
              <a:buClr>
                <a:schemeClr val="lt1"/>
              </a:buClr>
              <a:buSzPts val="3000"/>
              <a:buFont typeface="Montserrat SemiBold"/>
              <a:buNone/>
              <a:defRPr b="0" sz="3000">
                <a:solidFill>
                  <a:schemeClr val="lt1"/>
                </a:solidFill>
                <a:latin typeface="Montserrat SemiBold"/>
                <a:ea typeface="Montserrat SemiBold"/>
                <a:cs typeface="Montserrat SemiBold"/>
                <a:sym typeface="Montserrat SemiBold"/>
              </a:defRPr>
            </a:lvl1pPr>
            <a:lvl2pPr lvl="1" rtl="0" algn="ctr">
              <a:lnSpc>
                <a:spcPct val="100000"/>
              </a:lnSpc>
              <a:spcBef>
                <a:spcPts val="0"/>
              </a:spcBef>
              <a:spcAft>
                <a:spcPts val="0"/>
              </a:spcAft>
              <a:buSzPts val="3600"/>
              <a:buNone/>
              <a:defRPr sz="3600"/>
            </a:lvl2pPr>
            <a:lvl3pPr lvl="2" rtl="0" algn="ctr">
              <a:lnSpc>
                <a:spcPct val="100000"/>
              </a:lnSpc>
              <a:spcBef>
                <a:spcPts val="0"/>
              </a:spcBef>
              <a:spcAft>
                <a:spcPts val="0"/>
              </a:spcAft>
              <a:buSzPts val="3600"/>
              <a:buNone/>
              <a:defRPr sz="3600"/>
            </a:lvl3pPr>
            <a:lvl4pPr lvl="3" rtl="0" algn="ctr">
              <a:lnSpc>
                <a:spcPct val="100000"/>
              </a:lnSpc>
              <a:spcBef>
                <a:spcPts val="0"/>
              </a:spcBef>
              <a:spcAft>
                <a:spcPts val="0"/>
              </a:spcAft>
              <a:buSzPts val="3600"/>
              <a:buNone/>
              <a:defRPr sz="3600"/>
            </a:lvl4pPr>
            <a:lvl5pPr lvl="4" rtl="0" algn="ctr">
              <a:lnSpc>
                <a:spcPct val="100000"/>
              </a:lnSpc>
              <a:spcBef>
                <a:spcPts val="0"/>
              </a:spcBef>
              <a:spcAft>
                <a:spcPts val="0"/>
              </a:spcAft>
              <a:buSzPts val="3600"/>
              <a:buNone/>
              <a:defRPr sz="3600"/>
            </a:lvl5pPr>
            <a:lvl6pPr lvl="5" rtl="0" algn="ctr">
              <a:lnSpc>
                <a:spcPct val="100000"/>
              </a:lnSpc>
              <a:spcBef>
                <a:spcPts val="0"/>
              </a:spcBef>
              <a:spcAft>
                <a:spcPts val="0"/>
              </a:spcAft>
              <a:buSzPts val="3600"/>
              <a:buNone/>
              <a:defRPr sz="3600"/>
            </a:lvl6pPr>
            <a:lvl7pPr lvl="6" rtl="0" algn="ctr">
              <a:lnSpc>
                <a:spcPct val="100000"/>
              </a:lnSpc>
              <a:spcBef>
                <a:spcPts val="0"/>
              </a:spcBef>
              <a:spcAft>
                <a:spcPts val="0"/>
              </a:spcAft>
              <a:buSzPts val="3600"/>
              <a:buNone/>
              <a:defRPr sz="3600"/>
            </a:lvl7pPr>
            <a:lvl8pPr lvl="7" rtl="0" algn="ctr">
              <a:lnSpc>
                <a:spcPct val="100000"/>
              </a:lnSpc>
              <a:spcBef>
                <a:spcPts val="0"/>
              </a:spcBef>
              <a:spcAft>
                <a:spcPts val="0"/>
              </a:spcAft>
              <a:buSzPts val="3600"/>
              <a:buNone/>
              <a:defRPr sz="3600"/>
            </a:lvl8pPr>
            <a:lvl9pPr lvl="8" rtl="0" algn="ctr">
              <a:lnSpc>
                <a:spcPct val="100000"/>
              </a:lnSpc>
              <a:spcBef>
                <a:spcPts val="0"/>
              </a:spcBef>
              <a:spcAft>
                <a:spcPts val="0"/>
              </a:spcAft>
              <a:buSzPts val="3600"/>
              <a:buNone/>
              <a:defRPr sz="3600"/>
            </a:lvl9pPr>
          </a:lstStyle>
          <a:p/>
        </p:txBody>
      </p:sp>
      <p:sp>
        <p:nvSpPr>
          <p:cNvPr id="95" name="Google Shape;95;p2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lt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96" name="Google Shape;96;p20"/>
          <p:cNvPicPr preferRelativeResize="0"/>
          <p:nvPr/>
        </p:nvPicPr>
        <p:blipFill rotWithShape="1">
          <a:blip r:embed="rId2">
            <a:alphaModFix/>
          </a:blip>
          <a:srcRect b="0" l="9" r="0" t="0"/>
          <a:stretch/>
        </p:blipFill>
        <p:spPr>
          <a:xfrm>
            <a:off x="8704149" y="4502953"/>
            <a:ext cx="224426" cy="419177"/>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97" name="Shape 97"/>
        <p:cNvGrpSpPr/>
        <p:nvPr/>
      </p:nvGrpSpPr>
      <p:grpSpPr>
        <a:xfrm>
          <a:off x="0" y="0"/>
          <a:ext cx="0" cy="0"/>
          <a:chOff x="0" y="0"/>
          <a:chExt cx="0" cy="0"/>
        </a:xfrm>
      </p:grpSpPr>
      <p:sp>
        <p:nvSpPr>
          <p:cNvPr id="98" name="Google Shape;98;p21"/>
          <p:cNvSpPr txBox="1"/>
          <p:nvPr>
            <p:ph idx="1" type="body"/>
          </p:nvPr>
        </p:nvSpPr>
        <p:spPr>
          <a:xfrm>
            <a:off x="468000" y="4626000"/>
            <a:ext cx="3942000" cy="320400"/>
          </a:xfrm>
          <a:prstGeom prst="rect">
            <a:avLst/>
          </a:prstGeom>
          <a:noFill/>
          <a:ln>
            <a:noFill/>
          </a:ln>
        </p:spPr>
        <p:txBody>
          <a:bodyPr anchorCtr="0" anchor="b" bIns="0" lIns="0" spcFirstLastPara="1" rIns="0" wrap="square" tIns="0">
            <a:noAutofit/>
          </a:bodyPr>
          <a:lstStyle>
            <a:lvl1pPr indent="-228600" lvl="0" marL="457200" rtl="0" algn="l">
              <a:lnSpc>
                <a:spcPct val="130000"/>
              </a:lnSpc>
              <a:spcBef>
                <a:spcPts val="0"/>
              </a:spcBef>
              <a:spcAft>
                <a:spcPts val="0"/>
              </a:spcAft>
              <a:buSzPts val="800"/>
              <a:buNone/>
              <a:defRPr sz="800"/>
            </a:lvl1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Autofit/>
          </a:bodyPr>
          <a:lstStyle>
            <a:lvl1pPr indent="-317500" lvl="0" marL="457200">
              <a:spcBef>
                <a:spcPts val="0"/>
              </a:spcBef>
              <a:spcAft>
                <a:spcPts val="0"/>
              </a:spcAft>
              <a:buSzPts val="1400"/>
              <a:buChar char="●"/>
              <a:defRPr sz="14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Autofit/>
          </a:bodyPr>
          <a:lstStyle>
            <a:lvl1pPr indent="-304800" lvl="0" marL="457200">
              <a:spcBef>
                <a:spcPts val="0"/>
              </a:spcBef>
              <a:spcAft>
                <a:spcPts val="0"/>
              </a:spcAft>
              <a:buSzPts val="1200"/>
              <a:buChar char="●"/>
              <a:defRPr sz="1200"/>
            </a:lvl1pPr>
            <a:lvl2pPr indent="-304800" lvl="1" marL="914400">
              <a:spcBef>
                <a:spcPts val="1600"/>
              </a:spcBef>
              <a:spcAft>
                <a:spcPts val="0"/>
              </a:spcAft>
              <a:buSzPts val="1200"/>
              <a:buChar char="○"/>
              <a:defRPr sz="1200"/>
            </a:lvl2pPr>
            <a:lvl3pPr indent="-304800" lvl="2" marL="1371600">
              <a:spcBef>
                <a:spcPts val="1600"/>
              </a:spcBef>
              <a:spcAft>
                <a:spcPts val="0"/>
              </a:spcAft>
              <a:buSzPts val="1200"/>
              <a:buChar char="■"/>
              <a:defRPr sz="1200"/>
            </a:lvl3pPr>
            <a:lvl4pPr indent="-304800" lvl="3" marL="1828800">
              <a:spcBef>
                <a:spcPts val="1600"/>
              </a:spcBef>
              <a:spcAft>
                <a:spcPts val="0"/>
              </a:spcAft>
              <a:buSzPts val="1200"/>
              <a:buChar char="●"/>
              <a:defRPr sz="1200"/>
            </a:lvl4pPr>
            <a:lvl5pPr indent="-304800" lvl="4" marL="2286000">
              <a:spcBef>
                <a:spcPts val="1600"/>
              </a:spcBef>
              <a:spcAft>
                <a:spcPts val="0"/>
              </a:spcAft>
              <a:buSzPts val="1200"/>
              <a:buChar char="○"/>
              <a:defRPr sz="1200"/>
            </a:lvl5pPr>
            <a:lvl6pPr indent="-304800" lvl="5" marL="2743200">
              <a:spcBef>
                <a:spcPts val="1600"/>
              </a:spcBef>
              <a:spcAft>
                <a:spcPts val="0"/>
              </a:spcAft>
              <a:buSzPts val="1200"/>
              <a:buChar char="■"/>
              <a:defRPr sz="1200"/>
            </a:lvl6pPr>
            <a:lvl7pPr indent="-304800" lvl="6" marL="3200400">
              <a:spcBef>
                <a:spcPts val="1600"/>
              </a:spcBef>
              <a:spcAft>
                <a:spcPts val="0"/>
              </a:spcAft>
              <a:buSzPts val="1200"/>
              <a:buChar char="●"/>
              <a:defRPr sz="1200"/>
            </a:lvl7pPr>
            <a:lvl8pPr indent="-304800" lvl="7" marL="3657600">
              <a:spcBef>
                <a:spcPts val="1600"/>
              </a:spcBef>
              <a:spcAft>
                <a:spcPts val="0"/>
              </a:spcAft>
              <a:buSzPts val="1200"/>
              <a:buChar char="○"/>
              <a:defRPr sz="1200"/>
            </a:lvl8pPr>
            <a:lvl9pPr indent="-304800" lvl="8" marL="4114800">
              <a:spcBef>
                <a:spcPts val="1600"/>
              </a:spcBef>
              <a:spcAft>
                <a:spcPts val="160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Autofit/>
          </a:bodyPr>
          <a:lstStyle>
            <a:lvl1pPr indent="-342900" lvl="0" marL="457200">
              <a:spcBef>
                <a:spcPts val="0"/>
              </a:spcBef>
              <a:spcAft>
                <a:spcPts val="0"/>
              </a:spcAft>
              <a:buSzPts val="1800"/>
              <a:buChar char="●"/>
              <a:defRPr/>
            </a:lvl1pPr>
            <a:lvl2pPr indent="-317500" lvl="1" marL="914400">
              <a:spcBef>
                <a:spcPts val="1600"/>
              </a:spcBef>
              <a:spcAft>
                <a:spcPts val="0"/>
              </a:spcAft>
              <a:buSzPts val="1400"/>
              <a:buChar char="○"/>
              <a:defRPr/>
            </a:lvl2pPr>
            <a:lvl3pPr indent="-317500" lvl="2" marL="1371600">
              <a:spcBef>
                <a:spcPts val="1600"/>
              </a:spcBef>
              <a:spcAft>
                <a:spcPts val="0"/>
              </a:spcAft>
              <a:buSzPts val="1400"/>
              <a:buChar char="■"/>
              <a:defRPr/>
            </a:lvl3pPr>
            <a:lvl4pPr indent="-317500" lvl="3" marL="1828800">
              <a:spcBef>
                <a:spcPts val="1600"/>
              </a:spcBef>
              <a:spcAft>
                <a:spcPts val="0"/>
              </a:spcAft>
              <a:buSzPts val="1400"/>
              <a:buChar char="●"/>
              <a:defRPr/>
            </a:lvl4pPr>
            <a:lvl5pPr indent="-317500" lvl="4" marL="2286000">
              <a:spcBef>
                <a:spcPts val="1600"/>
              </a:spcBef>
              <a:spcAft>
                <a:spcPts val="0"/>
              </a:spcAft>
              <a:buSzPts val="1400"/>
              <a:buChar char="○"/>
              <a:defRPr/>
            </a:lvl5pPr>
            <a:lvl6pPr indent="-317500" lvl="5" marL="2743200">
              <a:spcBef>
                <a:spcPts val="1600"/>
              </a:spcBef>
              <a:spcAft>
                <a:spcPts val="0"/>
              </a:spcAft>
              <a:buSzPts val="1400"/>
              <a:buChar char="■"/>
              <a:defRPr/>
            </a:lvl6pPr>
            <a:lvl7pPr indent="-317500" lvl="6" marL="3200400">
              <a:spcBef>
                <a:spcPts val="1600"/>
              </a:spcBef>
              <a:spcAft>
                <a:spcPts val="0"/>
              </a:spcAft>
              <a:buSzPts val="1400"/>
              <a:buChar char="●"/>
              <a:defRPr/>
            </a:lvl7pPr>
            <a:lvl8pPr indent="-317500" lvl="7" marL="3657600">
              <a:spcBef>
                <a:spcPts val="1600"/>
              </a:spcBef>
              <a:spcAft>
                <a:spcPts val="0"/>
              </a:spcAft>
              <a:buSzPts val="1400"/>
              <a:buChar char="○"/>
              <a:defRPr/>
            </a:lvl8pPr>
            <a:lvl9pPr indent="-317500" lvl="8" marL="4114800">
              <a:spcBef>
                <a:spcPts val="1600"/>
              </a:spcBef>
              <a:spcAft>
                <a:spcPts val="160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0" Type="http://schemas.openxmlformats.org/officeDocument/2006/relationships/theme" Target="../theme/theme3.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1600"/>
              </a:spcBef>
              <a:spcAft>
                <a:spcPts val="0"/>
              </a:spcAft>
              <a:buClr>
                <a:schemeClr val="dk2"/>
              </a:buClr>
              <a:buSzPts val="1400"/>
              <a:buChar char="○"/>
              <a:defRPr>
                <a:solidFill>
                  <a:schemeClr val="dk2"/>
                </a:solidFill>
              </a:defRPr>
            </a:lvl2pPr>
            <a:lvl3pPr indent="-317500" lvl="2" marL="1371600">
              <a:lnSpc>
                <a:spcPct val="115000"/>
              </a:lnSpc>
              <a:spcBef>
                <a:spcPts val="1600"/>
              </a:spcBef>
              <a:spcAft>
                <a:spcPts val="0"/>
              </a:spcAft>
              <a:buClr>
                <a:schemeClr val="dk2"/>
              </a:buClr>
              <a:buSzPts val="1400"/>
              <a:buChar char="■"/>
              <a:defRPr>
                <a:solidFill>
                  <a:schemeClr val="dk2"/>
                </a:solidFill>
              </a:defRPr>
            </a:lvl3pPr>
            <a:lvl4pPr indent="-317500" lvl="3" marL="1828800">
              <a:lnSpc>
                <a:spcPct val="115000"/>
              </a:lnSpc>
              <a:spcBef>
                <a:spcPts val="1600"/>
              </a:spcBef>
              <a:spcAft>
                <a:spcPts val="0"/>
              </a:spcAft>
              <a:buClr>
                <a:schemeClr val="dk2"/>
              </a:buClr>
              <a:buSzPts val="1400"/>
              <a:buChar char="●"/>
              <a:defRPr>
                <a:solidFill>
                  <a:schemeClr val="dk2"/>
                </a:solidFill>
              </a:defRPr>
            </a:lvl4pPr>
            <a:lvl5pPr indent="-317500" lvl="4" marL="2286000">
              <a:lnSpc>
                <a:spcPct val="115000"/>
              </a:lnSpc>
              <a:spcBef>
                <a:spcPts val="1600"/>
              </a:spcBef>
              <a:spcAft>
                <a:spcPts val="0"/>
              </a:spcAft>
              <a:buClr>
                <a:schemeClr val="dk2"/>
              </a:buClr>
              <a:buSzPts val="1400"/>
              <a:buChar char="○"/>
              <a:defRPr>
                <a:solidFill>
                  <a:schemeClr val="dk2"/>
                </a:solidFill>
              </a:defRPr>
            </a:lvl5pPr>
            <a:lvl6pPr indent="-317500" lvl="5" marL="2743200">
              <a:lnSpc>
                <a:spcPct val="115000"/>
              </a:lnSpc>
              <a:spcBef>
                <a:spcPts val="1600"/>
              </a:spcBef>
              <a:spcAft>
                <a:spcPts val="0"/>
              </a:spcAft>
              <a:buClr>
                <a:schemeClr val="dk2"/>
              </a:buClr>
              <a:buSzPts val="1400"/>
              <a:buChar char="■"/>
              <a:defRPr>
                <a:solidFill>
                  <a:schemeClr val="dk2"/>
                </a:solidFill>
              </a:defRPr>
            </a:lvl6pPr>
            <a:lvl7pPr indent="-317500" lvl="6" marL="3200400">
              <a:lnSpc>
                <a:spcPct val="115000"/>
              </a:lnSpc>
              <a:spcBef>
                <a:spcPts val="1600"/>
              </a:spcBef>
              <a:spcAft>
                <a:spcPts val="0"/>
              </a:spcAft>
              <a:buClr>
                <a:schemeClr val="dk2"/>
              </a:buClr>
              <a:buSzPts val="1400"/>
              <a:buChar char="●"/>
              <a:defRPr>
                <a:solidFill>
                  <a:schemeClr val="dk2"/>
                </a:solidFill>
              </a:defRPr>
            </a:lvl7pPr>
            <a:lvl8pPr indent="-317500" lvl="7" marL="3657600">
              <a:lnSpc>
                <a:spcPct val="115000"/>
              </a:lnSpc>
              <a:spcBef>
                <a:spcPts val="1600"/>
              </a:spcBef>
              <a:spcAft>
                <a:spcPts val="0"/>
              </a:spcAft>
              <a:buClr>
                <a:schemeClr val="dk2"/>
              </a:buClr>
              <a:buSzPts val="1400"/>
              <a:buChar char="○"/>
              <a:defRPr>
                <a:solidFill>
                  <a:schemeClr val="dk2"/>
                </a:solidFill>
              </a:defRPr>
            </a:lvl8pPr>
            <a:lvl9pPr indent="-317500" lvl="8" marL="4114800">
              <a:lnSpc>
                <a:spcPct val="115000"/>
              </a:lnSpc>
              <a:spcBef>
                <a:spcPts val="1600"/>
              </a:spcBef>
              <a:spcAft>
                <a:spcPts val="160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0" name="Shape 50"/>
        <p:cNvGrpSpPr/>
        <p:nvPr/>
      </p:nvGrpSpPr>
      <p:grpSpPr>
        <a:xfrm>
          <a:off x="0" y="0"/>
          <a:ext cx="0" cy="0"/>
          <a:chOff x="0" y="0"/>
          <a:chExt cx="0" cy="0"/>
        </a:xfrm>
      </p:grpSpPr>
      <p:sp>
        <p:nvSpPr>
          <p:cNvPr id="51" name="Google Shape;51;p1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lvl1pPr lvl="0" marR="0" rtl="0" algn="l">
              <a:lnSpc>
                <a:spcPct val="115000"/>
              </a:lnSpc>
              <a:spcBef>
                <a:spcPts val="0"/>
              </a:spcBef>
              <a:spcAft>
                <a:spcPts val="0"/>
              </a:spcAft>
              <a:buClr>
                <a:schemeClr val="dk1"/>
              </a:buClr>
              <a:buSzPts val="2200"/>
              <a:buFont typeface="Montserrat"/>
              <a:buNone/>
              <a:defRPr b="1" i="0" sz="2200" u="none" cap="none" strike="noStrike">
                <a:solidFill>
                  <a:schemeClr val="dk1"/>
                </a:solidFill>
                <a:latin typeface="Montserrat"/>
                <a:ea typeface="Montserrat"/>
                <a:cs typeface="Montserrat"/>
                <a:sym typeface="Montserrat"/>
              </a:defRPr>
            </a:lvl1pPr>
            <a:lvl2pPr lvl="1"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2pPr>
            <a:lvl3pPr lvl="2"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3pPr>
            <a:lvl4pPr lvl="3"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4pPr>
            <a:lvl5pPr lvl="4"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5pPr>
            <a:lvl6pPr lvl="5"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6pPr>
            <a:lvl7pPr lvl="6"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7pPr>
            <a:lvl8pPr lvl="7"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8pPr>
            <a:lvl9pPr lvl="8" marR="0" rtl="0" algn="l">
              <a:lnSpc>
                <a:spcPct val="100000"/>
              </a:lnSpc>
              <a:spcBef>
                <a:spcPts val="0"/>
              </a:spcBef>
              <a:spcAft>
                <a:spcPts val="0"/>
              </a:spcAft>
              <a:buClr>
                <a:schemeClr val="dk1"/>
              </a:buClr>
              <a:buSzPts val="2800"/>
              <a:buFont typeface="Montserrat Medium"/>
              <a:buNone/>
              <a:defRPr b="0" i="0" sz="2800" u="none" cap="none" strike="noStrike">
                <a:solidFill>
                  <a:schemeClr val="dk1"/>
                </a:solidFill>
                <a:latin typeface="Montserrat Medium"/>
                <a:ea typeface="Montserrat Medium"/>
                <a:cs typeface="Montserrat Medium"/>
                <a:sym typeface="Montserrat Medium"/>
              </a:defRPr>
            </a:lvl9pPr>
          </a:lstStyle>
          <a:p/>
        </p:txBody>
      </p:sp>
      <p:sp>
        <p:nvSpPr>
          <p:cNvPr id="52" name="Google Shape;52;p13"/>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lvl1pPr indent="-330200" lvl="0" marL="457200" marR="0" rtl="0" algn="l">
              <a:lnSpc>
                <a:spcPct val="130000"/>
              </a:lnSpc>
              <a:spcBef>
                <a:spcPts val="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1pPr>
            <a:lvl2pPr indent="-330200" lvl="1" marL="914400" marR="0" rtl="0" algn="l">
              <a:lnSpc>
                <a:spcPct val="130000"/>
              </a:lnSpc>
              <a:spcBef>
                <a:spcPts val="1000"/>
              </a:spcBef>
              <a:spcAft>
                <a:spcPts val="0"/>
              </a:spcAft>
              <a:buClr>
                <a:schemeClr val="dk2"/>
              </a:buClr>
              <a:buSzPts val="1600"/>
              <a:buFont typeface="Montserrat"/>
              <a:buChar char="–"/>
              <a:defRPr b="0" i="0" sz="1600" u="none" cap="none" strike="noStrike">
                <a:solidFill>
                  <a:schemeClr val="dk2"/>
                </a:solidFill>
                <a:latin typeface="Montserrat"/>
                <a:ea typeface="Montserrat"/>
                <a:cs typeface="Montserrat"/>
                <a:sym typeface="Montserrat"/>
              </a:defRPr>
            </a:lvl2pPr>
            <a:lvl3pPr indent="-317500" lvl="2" marL="1371600" marR="0" rtl="0" algn="l">
              <a:lnSpc>
                <a:spcPct val="130000"/>
              </a:lnSpc>
              <a:spcBef>
                <a:spcPts val="10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3pPr>
            <a:lvl4pPr indent="-317500" lvl="3" marL="1828800" marR="0" rtl="0" algn="l">
              <a:lnSpc>
                <a:spcPct val="130000"/>
              </a:lnSpc>
              <a:spcBef>
                <a:spcPts val="800"/>
              </a:spcBef>
              <a:spcAft>
                <a:spcPts val="0"/>
              </a:spcAft>
              <a:buClr>
                <a:schemeClr val="dk2"/>
              </a:buClr>
              <a:buSzPts val="1400"/>
              <a:buFont typeface="Montserrat"/>
              <a:buChar char="–"/>
              <a:defRPr b="0" i="0" sz="1400" u="none" cap="none" strike="noStrike">
                <a:solidFill>
                  <a:schemeClr val="dk2"/>
                </a:solidFill>
                <a:latin typeface="Montserrat"/>
                <a:ea typeface="Montserrat"/>
                <a:cs typeface="Montserrat"/>
                <a:sym typeface="Montserrat"/>
              </a:defRPr>
            </a:lvl4pPr>
            <a:lvl5pPr indent="-304800" lvl="4" marL="2286000" marR="0" rtl="0" algn="l">
              <a:lnSpc>
                <a:spcPct val="130000"/>
              </a:lnSpc>
              <a:spcBef>
                <a:spcPts val="8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5pPr>
            <a:lvl6pPr indent="-304800" lvl="5" marL="2743200" marR="0" rtl="0" algn="l">
              <a:lnSpc>
                <a:spcPct val="130000"/>
              </a:lnSpc>
              <a:spcBef>
                <a:spcPts val="600"/>
              </a:spcBef>
              <a:spcAft>
                <a:spcPts val="0"/>
              </a:spcAft>
              <a:buClr>
                <a:schemeClr val="dk2"/>
              </a:buClr>
              <a:buSzPts val="1200"/>
              <a:buFont typeface="Montserrat"/>
              <a:buChar char="–"/>
              <a:defRPr b="0" i="0" sz="1200" u="none" cap="none" strike="noStrike">
                <a:solidFill>
                  <a:schemeClr val="dk2"/>
                </a:solidFill>
                <a:latin typeface="Montserrat"/>
                <a:ea typeface="Montserrat"/>
                <a:cs typeface="Montserrat"/>
                <a:sym typeface="Montserrat"/>
              </a:defRPr>
            </a:lvl6pPr>
            <a:lvl7pPr indent="-292100" lvl="6" marL="3200400" marR="0" rtl="0" algn="l">
              <a:lnSpc>
                <a:spcPct val="130000"/>
              </a:lnSpc>
              <a:spcBef>
                <a:spcPts val="6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7pPr>
            <a:lvl8pPr indent="-292100" lvl="7" marL="3657600" marR="0" rtl="0" algn="l">
              <a:lnSpc>
                <a:spcPct val="130000"/>
              </a:lnSpc>
              <a:spcBef>
                <a:spcPts val="400"/>
              </a:spcBef>
              <a:spcAft>
                <a:spcPts val="0"/>
              </a:spcAft>
              <a:buClr>
                <a:schemeClr val="dk2"/>
              </a:buClr>
              <a:buSzPts val="1000"/>
              <a:buFont typeface="Montserrat"/>
              <a:buChar char="–"/>
              <a:defRPr b="0" i="0" sz="1000" u="none" cap="none" strike="noStrike">
                <a:solidFill>
                  <a:schemeClr val="dk2"/>
                </a:solidFill>
                <a:latin typeface="Montserrat"/>
                <a:ea typeface="Montserrat"/>
                <a:cs typeface="Montserrat"/>
                <a:sym typeface="Montserrat"/>
              </a:defRPr>
            </a:lvl8pPr>
            <a:lvl9pPr indent="-279400" lvl="8" marL="4114800" marR="0" rtl="0" algn="l">
              <a:lnSpc>
                <a:spcPct val="130000"/>
              </a:lnSpc>
              <a:spcBef>
                <a:spcPts val="400"/>
              </a:spcBef>
              <a:spcAft>
                <a:spcPts val="200"/>
              </a:spcAft>
              <a:buClr>
                <a:schemeClr val="dk2"/>
              </a:buClr>
              <a:buSzPts val="800"/>
              <a:buFont typeface="Montserrat"/>
              <a:buChar char="–"/>
              <a:defRPr b="0" i="0" sz="800" u="none" cap="none" strike="noStrike">
                <a:solidFill>
                  <a:schemeClr val="dk2"/>
                </a:solidFill>
                <a:latin typeface="Montserrat"/>
                <a:ea typeface="Montserrat"/>
                <a:cs typeface="Montserrat"/>
                <a:sym typeface="Montserrat"/>
              </a:defRPr>
            </a:lvl9pPr>
          </a:lstStyle>
          <a:p/>
        </p:txBody>
      </p:sp>
      <p:sp>
        <p:nvSpPr>
          <p:cNvPr id="53" name="Google Shape;53;p1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lvl1pPr indent="0" lvl="0"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1pPr>
            <a:lvl2pPr indent="0" lvl="1"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2pPr>
            <a:lvl3pPr indent="0" lvl="2"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3pPr>
            <a:lvl4pPr indent="0" lvl="3"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4pPr>
            <a:lvl5pPr indent="0" lvl="4"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5pPr>
            <a:lvl6pPr indent="0" lvl="5"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6pPr>
            <a:lvl7pPr indent="0" lvl="6"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7pPr>
            <a:lvl8pPr indent="0" lvl="7"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8pPr>
            <a:lvl9pPr indent="0" lvl="8" marL="0" marR="0" rtl="0" algn="l">
              <a:lnSpc>
                <a:spcPct val="100000"/>
              </a:lnSpc>
              <a:spcBef>
                <a:spcPts val="0"/>
              </a:spcBef>
              <a:spcAft>
                <a:spcPts val="0"/>
              </a:spcAft>
              <a:buClr>
                <a:srgbClr val="000000"/>
              </a:buClr>
              <a:buSzPts val="800"/>
              <a:buFont typeface="Arial"/>
              <a:buNone/>
              <a:defRPr b="0" i="0" sz="800" u="none" cap="none" strike="noStrike">
                <a:solidFill>
                  <a:schemeClr val="dk1"/>
                </a:solidFill>
                <a:latin typeface="Montserrat Medium"/>
                <a:ea typeface="Montserrat Medium"/>
                <a:cs typeface="Montserrat Medium"/>
                <a:sym typeface="Montserrat Medium"/>
              </a:defRPr>
            </a:lvl9pPr>
          </a:lstStyle>
          <a:p>
            <a:pPr indent="0" lvl="0" marL="0" rtl="0" algn="l">
              <a:spcBef>
                <a:spcPts val="0"/>
              </a:spcBef>
              <a:spcAft>
                <a:spcPts val="0"/>
              </a:spcAft>
              <a:buNone/>
            </a:pPr>
            <a:fld id="{00000000-1234-1234-1234-123412341234}" type="slidenum">
              <a:rPr lang="en-GB"/>
              <a:t>‹#›</a:t>
            </a:fld>
            <a:endParaRPr/>
          </a:p>
        </p:txBody>
      </p:sp>
      <p:pic>
        <p:nvPicPr>
          <p:cNvPr id="54" name="Google Shape;54;p13"/>
          <p:cNvPicPr preferRelativeResize="0"/>
          <p:nvPr/>
        </p:nvPicPr>
        <p:blipFill rotWithShape="1">
          <a:blip r:embed="rId1">
            <a:alphaModFix/>
          </a:blip>
          <a:srcRect b="0" l="9" r="0" t="0"/>
          <a:stretch/>
        </p:blipFill>
        <p:spPr>
          <a:xfrm>
            <a:off x="8704149" y="4502953"/>
            <a:ext cx="224426" cy="419177"/>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extLst>
    <p:ext uri="{27BBF7A9-308A-43DC-89C8-2F10F3537804}">
      <p15:sldGuideLst>
        <p15:guide id="1" pos="289">
          <p15:clr>
            <a:srgbClr val="EA4335"/>
          </p15:clr>
        </p15:guide>
        <p15:guide id="2" pos="5471">
          <p15:clr>
            <a:srgbClr val="EA4335"/>
          </p15:clr>
        </p15:guide>
        <p15:guide id="3" orient="horz" pos="280">
          <p15:clr>
            <a:srgbClr val="EA4335"/>
          </p15:clr>
        </p15:guide>
        <p15:guide id="4" orient="horz" pos="906">
          <p15:clr>
            <a:srgbClr val="EA4335"/>
          </p15:clr>
        </p15:guide>
        <p15:guide id="5" orient="horz" pos="2784">
          <p15:clr>
            <a:srgbClr val="EA4335"/>
          </p15:clr>
        </p15:guide>
        <p15:guide id="6" orient="horz" pos="3019">
          <p15:clr>
            <a:srgbClr val="EA4335"/>
          </p15:clr>
        </p15:guide>
        <p15:guide id="7" orient="horz" pos="693">
          <p15:clr>
            <a:srgbClr val="EA4335"/>
          </p15:clr>
        </p15:guide>
        <p15:guide id="8" pos="2778">
          <p15:clr>
            <a:srgbClr val="EA4335"/>
          </p15:clr>
        </p15:guide>
        <p15:guide id="9" pos="2982">
          <p15:clr>
            <a:srgbClr val="EA4335"/>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22.png"/><Relationship Id="rId4" Type="http://schemas.openxmlformats.org/officeDocument/2006/relationships/image" Target="../media/image20.png"/><Relationship Id="rId11" Type="http://schemas.openxmlformats.org/officeDocument/2006/relationships/image" Target="../media/image25.png"/><Relationship Id="rId10" Type="http://schemas.openxmlformats.org/officeDocument/2006/relationships/image" Target="../media/image31.png"/><Relationship Id="rId12" Type="http://schemas.openxmlformats.org/officeDocument/2006/relationships/image" Target="../media/image30.png"/><Relationship Id="rId9" Type="http://schemas.openxmlformats.org/officeDocument/2006/relationships/image" Target="../media/image17.png"/><Relationship Id="rId5" Type="http://schemas.openxmlformats.org/officeDocument/2006/relationships/image" Target="../media/image26.png"/><Relationship Id="rId6" Type="http://schemas.openxmlformats.org/officeDocument/2006/relationships/image" Target="../media/image27.png"/><Relationship Id="rId7" Type="http://schemas.openxmlformats.org/officeDocument/2006/relationships/image" Target="../media/image18.png"/><Relationship Id="rId8" Type="http://schemas.openxmlformats.org/officeDocument/2006/relationships/image" Target="../media/image19.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1.xml"/><Relationship Id="rId3" Type="http://schemas.openxmlformats.org/officeDocument/2006/relationships/image" Target="../media/image5.png"/><Relationship Id="rId4" Type="http://schemas.openxmlformats.org/officeDocument/2006/relationships/image" Target="../media/image3.png"/><Relationship Id="rId5"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 Id="rId3" Type="http://schemas.openxmlformats.org/officeDocument/2006/relationships/image" Target="../media/image29.png"/><Relationship Id="rId4" Type="http://schemas.openxmlformats.org/officeDocument/2006/relationships/image" Target="../media/image23.png"/><Relationship Id="rId11" Type="http://schemas.openxmlformats.org/officeDocument/2006/relationships/image" Target="../media/image32.png"/><Relationship Id="rId10" Type="http://schemas.openxmlformats.org/officeDocument/2006/relationships/image" Target="../media/image24.png"/><Relationship Id="rId12" Type="http://schemas.openxmlformats.org/officeDocument/2006/relationships/image" Target="../media/image7.png"/><Relationship Id="rId9" Type="http://schemas.openxmlformats.org/officeDocument/2006/relationships/image" Target="../media/image15.png"/><Relationship Id="rId5" Type="http://schemas.openxmlformats.org/officeDocument/2006/relationships/image" Target="../media/image34.png"/><Relationship Id="rId6" Type="http://schemas.openxmlformats.org/officeDocument/2006/relationships/image" Target="../media/image16.png"/><Relationship Id="rId7" Type="http://schemas.openxmlformats.org/officeDocument/2006/relationships/image" Target="../media/image10.png"/><Relationship Id="rId8" Type="http://schemas.openxmlformats.org/officeDocument/2006/relationships/image" Target="../media/image28.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5.png"/><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6.png"/><Relationship Id="rId4" Type="http://schemas.openxmlformats.org/officeDocument/2006/relationships/image" Target="../media/image13.png"/><Relationship Id="rId10" Type="http://schemas.openxmlformats.org/officeDocument/2006/relationships/image" Target="../media/image8.png"/><Relationship Id="rId9" Type="http://schemas.openxmlformats.org/officeDocument/2006/relationships/image" Target="../media/image33.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4.png"/><Relationship Id="rId8"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2" name="Shape 102"/>
        <p:cNvGrpSpPr/>
        <p:nvPr/>
      </p:nvGrpSpPr>
      <p:grpSpPr>
        <a:xfrm>
          <a:off x="0" y="0"/>
          <a:ext cx="0" cy="0"/>
          <a:chOff x="0" y="0"/>
          <a:chExt cx="0" cy="0"/>
        </a:xfrm>
      </p:grpSpPr>
      <p:sp>
        <p:nvSpPr>
          <p:cNvPr id="103" name="Google Shape;103;p22"/>
          <p:cNvSpPr txBox="1"/>
          <p:nvPr>
            <p:ph idx="4294967295" type="ctrTitle"/>
          </p:nvPr>
        </p:nvSpPr>
        <p:spPr>
          <a:xfrm>
            <a:off x="458975" y="1438150"/>
            <a:ext cx="8226000" cy="1861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3000"/>
              <a:buNone/>
            </a:pPr>
            <a:r>
              <a:rPr lang="en-GB" sz="3000">
                <a:solidFill>
                  <a:schemeClr val="dk2"/>
                </a:solidFill>
              </a:rPr>
              <a:t>Independent Living</a:t>
            </a:r>
            <a:br>
              <a:rPr lang="en-GB" sz="3000">
                <a:solidFill>
                  <a:schemeClr val="dk2"/>
                </a:solidFill>
              </a:rPr>
            </a:br>
            <a:r>
              <a:rPr lang="en-GB" sz="3000">
                <a:solidFill>
                  <a:schemeClr val="dk2"/>
                </a:solidFill>
              </a:rPr>
              <a:t>Daily Living Skills</a:t>
            </a:r>
            <a:endParaRPr sz="3000">
              <a:solidFill>
                <a:schemeClr val="dk2"/>
              </a:solidFill>
            </a:endParaRPr>
          </a:p>
          <a:p>
            <a:pPr indent="0" lvl="0" marL="0" rtl="0" algn="l">
              <a:lnSpc>
                <a:spcPct val="115000"/>
              </a:lnSpc>
              <a:spcBef>
                <a:spcPts val="0"/>
              </a:spcBef>
              <a:spcAft>
                <a:spcPts val="0"/>
              </a:spcAft>
              <a:buSzPts val="3000"/>
              <a:buNone/>
            </a:pPr>
            <a:r>
              <a:rPr lang="en-GB" sz="3000">
                <a:solidFill>
                  <a:schemeClr val="dk2"/>
                </a:solidFill>
              </a:rPr>
              <a:t>Lesson 6 - Daily meals</a:t>
            </a:r>
            <a:endParaRPr sz="3000">
              <a:solidFill>
                <a:schemeClr val="dk2"/>
              </a:solidFill>
            </a:endParaRPr>
          </a:p>
        </p:txBody>
      </p:sp>
      <p:sp>
        <p:nvSpPr>
          <p:cNvPr id="104" name="Google Shape;104;p22"/>
          <p:cNvSpPr txBox="1"/>
          <p:nvPr>
            <p:ph idx="4294967295" type="subTitle"/>
          </p:nvPr>
        </p:nvSpPr>
        <p:spPr>
          <a:xfrm>
            <a:off x="458975" y="445025"/>
            <a:ext cx="8226000" cy="792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1800"/>
              <a:buNone/>
            </a:pPr>
            <a:r>
              <a:rPr lang="en-GB" sz="1800">
                <a:solidFill>
                  <a:srgbClr val="4B3241"/>
                </a:solidFill>
              </a:rPr>
              <a:t>Oak Specialist </a:t>
            </a:r>
            <a:endParaRPr sz="1800">
              <a:solidFill>
                <a:srgbClr val="4B3241"/>
              </a:solidFill>
            </a:endParaRPr>
          </a:p>
        </p:txBody>
      </p:sp>
      <p:sp>
        <p:nvSpPr>
          <p:cNvPr id="105" name="Google Shape;105;p22"/>
          <p:cNvSpPr txBox="1"/>
          <p:nvPr>
            <p:ph idx="4294967295" type="subTitle"/>
          </p:nvPr>
        </p:nvSpPr>
        <p:spPr>
          <a:xfrm>
            <a:off x="458975" y="4105475"/>
            <a:ext cx="3951000" cy="619500"/>
          </a:xfrm>
          <a:prstGeom prst="rect">
            <a:avLst/>
          </a:prstGeom>
          <a:noFill/>
          <a:ln>
            <a:noFill/>
          </a:ln>
        </p:spPr>
        <p:txBody>
          <a:bodyPr anchorCtr="0" anchor="b" bIns="0" lIns="0" spcFirstLastPara="1" rIns="0" wrap="square" tIns="0">
            <a:noAutofit/>
          </a:bodyPr>
          <a:lstStyle/>
          <a:p>
            <a:pPr indent="-330200" lvl="0" marL="457200" rtl="0" algn="l">
              <a:lnSpc>
                <a:spcPct val="130000"/>
              </a:lnSpc>
              <a:spcBef>
                <a:spcPts val="1000"/>
              </a:spcBef>
              <a:spcAft>
                <a:spcPts val="0"/>
              </a:spcAft>
              <a:buSzPts val="1600"/>
              <a:buNone/>
            </a:pPr>
            <a:r>
              <a:rPr lang="en-GB" sz="1400">
                <a:solidFill>
                  <a:srgbClr val="4B3241"/>
                </a:solidFill>
              </a:rPr>
              <a:t>Building Understanding</a:t>
            </a:r>
            <a:endParaRPr sz="1400">
              <a:solidFill>
                <a:srgbClr val="4B3241"/>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9" name="Shape 209"/>
        <p:cNvGrpSpPr/>
        <p:nvPr/>
      </p:nvGrpSpPr>
      <p:grpSpPr>
        <a:xfrm>
          <a:off x="0" y="0"/>
          <a:ext cx="0" cy="0"/>
          <a:chOff x="0" y="0"/>
          <a:chExt cx="0" cy="0"/>
        </a:xfrm>
      </p:grpSpPr>
      <p:sp>
        <p:nvSpPr>
          <p:cNvPr id="210" name="Google Shape;210;p31"/>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Dinner</a:t>
            </a:r>
            <a:endParaRPr>
              <a:solidFill>
                <a:schemeClr val="dk2"/>
              </a:solidFill>
            </a:endParaRPr>
          </a:p>
        </p:txBody>
      </p:sp>
      <p:sp>
        <p:nvSpPr>
          <p:cNvPr id="211" name="Google Shape;211;p31"/>
          <p:cNvSpPr txBox="1"/>
          <p:nvPr>
            <p:ph idx="1" type="body"/>
          </p:nvPr>
        </p:nvSpPr>
        <p:spPr>
          <a:xfrm>
            <a:off x="545000" y="1160325"/>
            <a:ext cx="8226000" cy="10446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In the evening we eat dinner.  </a:t>
            </a:r>
            <a:endParaRPr/>
          </a:p>
          <a:p>
            <a:pPr indent="0" lvl="0" marL="0" rtl="0" algn="l">
              <a:lnSpc>
                <a:spcPct val="130000"/>
              </a:lnSpc>
              <a:spcBef>
                <a:spcPts val="0"/>
              </a:spcBef>
              <a:spcAft>
                <a:spcPts val="0"/>
              </a:spcAft>
              <a:buSzPts val="1600"/>
              <a:buNone/>
            </a:pPr>
            <a:r>
              <a:rPr lang="en-GB"/>
              <a:t>What food items do you eat at dinner time?</a:t>
            </a:r>
            <a:endParaRPr/>
          </a:p>
          <a:p>
            <a:pPr indent="0" lvl="0" marL="0" rtl="0" algn="l">
              <a:lnSpc>
                <a:spcPct val="130000"/>
              </a:lnSpc>
              <a:spcBef>
                <a:spcPts val="0"/>
              </a:spcBef>
              <a:spcAft>
                <a:spcPts val="0"/>
              </a:spcAft>
              <a:buSzPts val="1600"/>
              <a:buNone/>
            </a:pPr>
            <a:r>
              <a:t/>
            </a:r>
            <a:endParaRPr>
              <a:solidFill>
                <a:srgbClr val="FF9900"/>
              </a:solidFill>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rPr lang="en-GB">
                <a:solidFill>
                  <a:srgbClr val="FF0000"/>
                </a:solidFill>
              </a:rPr>
              <a:t> </a:t>
            </a:r>
            <a:endParaRPr>
              <a:solidFill>
                <a:srgbClr val="FF0000"/>
              </a:solidFill>
            </a:endParaRPr>
          </a:p>
        </p:txBody>
      </p:sp>
      <p:sp>
        <p:nvSpPr>
          <p:cNvPr id="212" name="Google Shape;212;p31"/>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Clr>
                <a:srgbClr val="000000"/>
              </a:buClr>
              <a:buSzPts val="800"/>
              <a:buFont typeface="Arial"/>
              <a:buNone/>
            </a:pPr>
            <a:fld id="{00000000-1234-1234-1234-123412341234}" type="slidenum">
              <a:rPr lang="en-GB"/>
              <a:t>‹#›</a:t>
            </a:fld>
            <a:endParaRPr/>
          </a:p>
        </p:txBody>
      </p:sp>
      <p:graphicFrame>
        <p:nvGraphicFramePr>
          <p:cNvPr id="213" name="Google Shape;213;p31"/>
          <p:cNvGraphicFramePr/>
          <p:nvPr/>
        </p:nvGraphicFramePr>
        <p:xfrm>
          <a:off x="545000" y="2190750"/>
          <a:ext cx="3000000" cy="3000000"/>
        </p:xfrm>
        <a:graphic>
          <a:graphicData uri="http://schemas.openxmlformats.org/drawingml/2006/table">
            <a:tbl>
              <a:tblPr>
                <a:noFill/>
                <a:tableStyleId>{DA219135-9E32-49A3-B89E-04DE4FCCF6D5}</a:tableStyleId>
              </a:tblPr>
              <a:tblGrid>
                <a:gridCol w="1575975"/>
                <a:gridCol w="1575975"/>
                <a:gridCol w="1575975"/>
                <a:gridCol w="1575975"/>
                <a:gridCol w="1575975"/>
              </a:tblGrid>
              <a:tr h="11940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1940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214" name="Google Shape;214;p31"/>
          <p:cNvPicPr preferRelativeResize="0"/>
          <p:nvPr/>
        </p:nvPicPr>
        <p:blipFill>
          <a:blip r:embed="rId3">
            <a:alphaModFix/>
          </a:blip>
          <a:stretch>
            <a:fillRect/>
          </a:stretch>
        </p:blipFill>
        <p:spPr>
          <a:xfrm>
            <a:off x="2186775" y="2266200"/>
            <a:ext cx="1430725" cy="1035726"/>
          </a:xfrm>
          <a:prstGeom prst="rect">
            <a:avLst/>
          </a:prstGeom>
          <a:noFill/>
          <a:ln>
            <a:noFill/>
          </a:ln>
        </p:spPr>
      </p:pic>
      <p:pic>
        <p:nvPicPr>
          <p:cNvPr id="215" name="Google Shape;215;p31"/>
          <p:cNvPicPr preferRelativeResize="0"/>
          <p:nvPr/>
        </p:nvPicPr>
        <p:blipFill>
          <a:blip r:embed="rId4">
            <a:alphaModFix/>
          </a:blip>
          <a:stretch>
            <a:fillRect/>
          </a:stretch>
        </p:blipFill>
        <p:spPr>
          <a:xfrm>
            <a:off x="3769575" y="2257325"/>
            <a:ext cx="1430725" cy="1044600"/>
          </a:xfrm>
          <a:prstGeom prst="rect">
            <a:avLst/>
          </a:prstGeom>
          <a:noFill/>
          <a:ln>
            <a:noFill/>
          </a:ln>
        </p:spPr>
      </p:pic>
      <p:pic>
        <p:nvPicPr>
          <p:cNvPr id="216" name="Google Shape;216;p31"/>
          <p:cNvPicPr preferRelativeResize="0"/>
          <p:nvPr/>
        </p:nvPicPr>
        <p:blipFill>
          <a:blip r:embed="rId5">
            <a:alphaModFix/>
          </a:blip>
          <a:stretch>
            <a:fillRect/>
          </a:stretch>
        </p:blipFill>
        <p:spPr>
          <a:xfrm>
            <a:off x="5352375" y="2266200"/>
            <a:ext cx="1430725" cy="1035726"/>
          </a:xfrm>
          <a:prstGeom prst="rect">
            <a:avLst/>
          </a:prstGeom>
          <a:noFill/>
          <a:ln>
            <a:noFill/>
          </a:ln>
        </p:spPr>
      </p:pic>
      <p:pic>
        <p:nvPicPr>
          <p:cNvPr id="217" name="Google Shape;217;p31"/>
          <p:cNvPicPr preferRelativeResize="0"/>
          <p:nvPr/>
        </p:nvPicPr>
        <p:blipFill>
          <a:blip r:embed="rId6">
            <a:alphaModFix/>
          </a:blip>
          <a:stretch>
            <a:fillRect/>
          </a:stretch>
        </p:blipFill>
        <p:spPr>
          <a:xfrm>
            <a:off x="6882225" y="2246275"/>
            <a:ext cx="1479651" cy="1035726"/>
          </a:xfrm>
          <a:prstGeom prst="rect">
            <a:avLst/>
          </a:prstGeom>
          <a:noFill/>
          <a:ln>
            <a:noFill/>
          </a:ln>
        </p:spPr>
      </p:pic>
      <p:pic>
        <p:nvPicPr>
          <p:cNvPr id="218" name="Google Shape;218;p31"/>
          <p:cNvPicPr preferRelativeResize="0"/>
          <p:nvPr/>
        </p:nvPicPr>
        <p:blipFill>
          <a:blip r:embed="rId7">
            <a:alphaModFix/>
          </a:blip>
          <a:stretch>
            <a:fillRect/>
          </a:stretch>
        </p:blipFill>
        <p:spPr>
          <a:xfrm>
            <a:off x="579400" y="3489350"/>
            <a:ext cx="1479650" cy="963369"/>
          </a:xfrm>
          <a:prstGeom prst="rect">
            <a:avLst/>
          </a:prstGeom>
          <a:noFill/>
          <a:ln>
            <a:noFill/>
          </a:ln>
        </p:spPr>
      </p:pic>
      <p:pic>
        <p:nvPicPr>
          <p:cNvPr id="219" name="Google Shape;219;p31"/>
          <p:cNvPicPr preferRelativeResize="0"/>
          <p:nvPr/>
        </p:nvPicPr>
        <p:blipFill rotWithShape="1">
          <a:blip r:embed="rId8">
            <a:alphaModFix/>
          </a:blip>
          <a:srcRect b="0" l="0" r="32605" t="0"/>
          <a:stretch/>
        </p:blipFill>
        <p:spPr>
          <a:xfrm>
            <a:off x="2377667" y="3453175"/>
            <a:ext cx="1048933" cy="1035725"/>
          </a:xfrm>
          <a:prstGeom prst="rect">
            <a:avLst/>
          </a:prstGeom>
          <a:noFill/>
          <a:ln>
            <a:noFill/>
          </a:ln>
        </p:spPr>
      </p:pic>
      <p:pic>
        <p:nvPicPr>
          <p:cNvPr id="220" name="Google Shape;220;p31"/>
          <p:cNvPicPr preferRelativeResize="0"/>
          <p:nvPr/>
        </p:nvPicPr>
        <p:blipFill>
          <a:blip r:embed="rId9">
            <a:alphaModFix/>
          </a:blip>
          <a:stretch>
            <a:fillRect/>
          </a:stretch>
        </p:blipFill>
        <p:spPr>
          <a:xfrm>
            <a:off x="3745225" y="3448738"/>
            <a:ext cx="1430725" cy="1044600"/>
          </a:xfrm>
          <a:prstGeom prst="rect">
            <a:avLst/>
          </a:prstGeom>
          <a:noFill/>
          <a:ln>
            <a:noFill/>
          </a:ln>
        </p:spPr>
      </p:pic>
      <p:pic>
        <p:nvPicPr>
          <p:cNvPr id="221" name="Google Shape;221;p31"/>
          <p:cNvPicPr preferRelativeResize="0"/>
          <p:nvPr/>
        </p:nvPicPr>
        <p:blipFill>
          <a:blip r:embed="rId10">
            <a:alphaModFix/>
          </a:blip>
          <a:stretch>
            <a:fillRect/>
          </a:stretch>
        </p:blipFill>
        <p:spPr>
          <a:xfrm>
            <a:off x="5372600" y="3457625"/>
            <a:ext cx="1410501" cy="1035724"/>
          </a:xfrm>
          <a:prstGeom prst="rect">
            <a:avLst/>
          </a:prstGeom>
          <a:noFill/>
          <a:ln>
            <a:noFill/>
          </a:ln>
        </p:spPr>
      </p:pic>
      <p:pic>
        <p:nvPicPr>
          <p:cNvPr id="222" name="Google Shape;222;p31"/>
          <p:cNvPicPr preferRelativeResize="0"/>
          <p:nvPr/>
        </p:nvPicPr>
        <p:blipFill>
          <a:blip r:embed="rId11">
            <a:alphaModFix/>
          </a:blip>
          <a:stretch>
            <a:fillRect/>
          </a:stretch>
        </p:blipFill>
        <p:spPr>
          <a:xfrm>
            <a:off x="6882225" y="3482573"/>
            <a:ext cx="1479650" cy="985817"/>
          </a:xfrm>
          <a:prstGeom prst="rect">
            <a:avLst/>
          </a:prstGeom>
          <a:noFill/>
          <a:ln>
            <a:noFill/>
          </a:ln>
        </p:spPr>
      </p:pic>
      <p:pic>
        <p:nvPicPr>
          <p:cNvPr id="223" name="Google Shape;223;p31"/>
          <p:cNvPicPr preferRelativeResize="0"/>
          <p:nvPr/>
        </p:nvPicPr>
        <p:blipFill>
          <a:blip r:embed="rId12">
            <a:alphaModFix/>
          </a:blip>
          <a:stretch>
            <a:fillRect/>
          </a:stretch>
        </p:blipFill>
        <p:spPr>
          <a:xfrm>
            <a:off x="635638" y="2241812"/>
            <a:ext cx="1367178" cy="10446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32"/>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29" name="Google Shape;229;p32"/>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Dinner</a:t>
            </a:r>
            <a:endParaRPr>
              <a:solidFill>
                <a:schemeClr val="dk2"/>
              </a:solidFill>
            </a:endParaRPr>
          </a:p>
        </p:txBody>
      </p:sp>
      <p:sp>
        <p:nvSpPr>
          <p:cNvPr id="230" name="Google Shape;230;p32"/>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1600"/>
              <a:buNone/>
            </a:pPr>
            <a:r>
              <a:rPr lang="en-GB"/>
              <a:t>Usually our evening meal is larger and we might eat dessert afterwards.</a:t>
            </a:r>
            <a:endParaRPr/>
          </a:p>
          <a:p>
            <a:pPr indent="0" lvl="0" marL="0" rtl="0" algn="l">
              <a:spcBef>
                <a:spcPts val="0"/>
              </a:spcBef>
              <a:spcAft>
                <a:spcPts val="0"/>
              </a:spcAft>
              <a:buSzPts val="1600"/>
              <a:buNone/>
            </a:pPr>
            <a:r>
              <a:t/>
            </a:r>
            <a:endParaRPr/>
          </a:p>
          <a:p>
            <a:pPr indent="0" lvl="0" marL="0" rtl="0" algn="l">
              <a:spcBef>
                <a:spcPts val="0"/>
              </a:spcBef>
              <a:spcAft>
                <a:spcPts val="0"/>
              </a:spcAft>
              <a:buSzPts val="1600"/>
              <a:buNone/>
            </a:pPr>
            <a:r>
              <a:rPr lang="en-GB"/>
              <a:t>Draw or cut out what you would choose for dinner and dessert.</a:t>
            </a:r>
            <a:endParaRPr/>
          </a:p>
        </p:txBody>
      </p:sp>
      <p:sp>
        <p:nvSpPr>
          <p:cNvPr id="231" name="Google Shape;231;p32"/>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pic>
        <p:nvPicPr>
          <p:cNvPr id="232" name="Google Shape;232;p32"/>
          <p:cNvPicPr preferRelativeResize="0"/>
          <p:nvPr/>
        </p:nvPicPr>
        <p:blipFill rotWithShape="1">
          <a:blip r:embed="rId3">
            <a:alphaModFix/>
          </a:blip>
          <a:srcRect b="13688" l="0" r="0" t="0"/>
          <a:stretch/>
        </p:blipFill>
        <p:spPr>
          <a:xfrm>
            <a:off x="478575" y="2753750"/>
            <a:ext cx="4162301" cy="1796275"/>
          </a:xfrm>
          <a:prstGeom prst="rect">
            <a:avLst/>
          </a:prstGeom>
          <a:noFill/>
          <a:ln>
            <a:noFill/>
          </a:ln>
        </p:spPr>
      </p:pic>
      <p:pic>
        <p:nvPicPr>
          <p:cNvPr id="233" name="Google Shape;233;p32"/>
          <p:cNvPicPr preferRelativeResize="0"/>
          <p:nvPr/>
        </p:nvPicPr>
        <p:blipFill>
          <a:blip r:embed="rId4">
            <a:alphaModFix/>
          </a:blip>
          <a:stretch>
            <a:fillRect/>
          </a:stretch>
        </p:blipFill>
        <p:spPr>
          <a:xfrm>
            <a:off x="4859427" y="2753750"/>
            <a:ext cx="1123200" cy="1489840"/>
          </a:xfrm>
          <a:prstGeom prst="rect">
            <a:avLst/>
          </a:prstGeom>
          <a:noFill/>
          <a:ln>
            <a:noFill/>
          </a:ln>
        </p:spPr>
      </p:pic>
      <p:pic>
        <p:nvPicPr>
          <p:cNvPr id="234" name="Google Shape;234;p32"/>
          <p:cNvPicPr preferRelativeResize="0"/>
          <p:nvPr/>
        </p:nvPicPr>
        <p:blipFill>
          <a:blip r:embed="rId5">
            <a:alphaModFix/>
          </a:blip>
          <a:stretch>
            <a:fillRect/>
          </a:stretch>
        </p:blipFill>
        <p:spPr>
          <a:xfrm>
            <a:off x="6201175" y="3255418"/>
            <a:ext cx="2233402" cy="11638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8" name="Shape 238"/>
        <p:cNvGrpSpPr/>
        <p:nvPr/>
      </p:nvGrpSpPr>
      <p:grpSpPr>
        <a:xfrm>
          <a:off x="0" y="0"/>
          <a:ext cx="0" cy="0"/>
          <a:chOff x="0" y="0"/>
          <a:chExt cx="0" cy="0"/>
        </a:xfrm>
      </p:grpSpPr>
      <p:sp>
        <p:nvSpPr>
          <p:cNvPr id="239" name="Google Shape;239;p33"/>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Independent Living: Daily Living Skills</a:t>
            </a:r>
            <a:endParaRPr>
              <a:solidFill>
                <a:schemeClr val="dk2"/>
              </a:solidFill>
            </a:endParaRPr>
          </a:p>
        </p:txBody>
      </p:sp>
      <p:sp>
        <p:nvSpPr>
          <p:cNvPr id="240" name="Google Shape;240;p33"/>
          <p:cNvSpPr txBox="1"/>
          <p:nvPr>
            <p:ph idx="1" type="body"/>
          </p:nvPr>
        </p:nvSpPr>
        <p:spPr>
          <a:xfrm>
            <a:off x="453200" y="895525"/>
            <a:ext cx="8231700" cy="4053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Daily meals: Suggested adaptations for teachers/parents/carers.</a:t>
            </a:r>
            <a:endParaRPr/>
          </a:p>
          <a:p>
            <a:pPr indent="0" lvl="0" marL="0" rtl="0" algn="l">
              <a:lnSpc>
                <a:spcPct val="130000"/>
              </a:lnSpc>
              <a:spcBef>
                <a:spcPts val="1000"/>
              </a:spcBef>
              <a:spcAft>
                <a:spcPts val="1000"/>
              </a:spcAft>
              <a:buSzPts val="1600"/>
              <a:buNone/>
            </a:pPr>
            <a:r>
              <a:t/>
            </a:r>
            <a:endParaRPr/>
          </a:p>
        </p:txBody>
      </p:sp>
      <p:sp>
        <p:nvSpPr>
          <p:cNvPr id="241" name="Google Shape;241;p33"/>
          <p:cNvSpPr txBox="1"/>
          <p:nvPr>
            <p:ph idx="2" type="subTitle"/>
          </p:nvPr>
        </p:nvSpPr>
        <p:spPr>
          <a:xfrm>
            <a:off x="458975" y="1196325"/>
            <a:ext cx="2585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easier</a:t>
            </a:r>
            <a:endParaRPr>
              <a:solidFill>
                <a:schemeClr val="dk2"/>
              </a:solidFill>
            </a:endParaRPr>
          </a:p>
        </p:txBody>
      </p:sp>
      <p:sp>
        <p:nvSpPr>
          <p:cNvPr id="242" name="Google Shape;242;p33"/>
          <p:cNvSpPr txBox="1"/>
          <p:nvPr>
            <p:ph idx="3" type="body"/>
          </p:nvPr>
        </p:nvSpPr>
        <p:spPr>
          <a:xfrm>
            <a:off x="458975" y="1730625"/>
            <a:ext cx="2585400" cy="30621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600"/>
              </a:spcAft>
              <a:buSzPts val="1200"/>
              <a:buNone/>
            </a:pPr>
            <a:r>
              <a:rPr lang="en-GB" sz="1600"/>
              <a:t>Make a choice board for one of the meal times and ask your learner to choose their food. </a:t>
            </a:r>
            <a:endParaRPr sz="1600"/>
          </a:p>
        </p:txBody>
      </p:sp>
      <p:sp>
        <p:nvSpPr>
          <p:cNvPr id="243" name="Google Shape;243;p33"/>
          <p:cNvSpPr txBox="1"/>
          <p:nvPr>
            <p:ph idx="4" type="subTitle"/>
          </p:nvPr>
        </p:nvSpPr>
        <p:spPr>
          <a:xfrm>
            <a:off x="3126900" y="1196325"/>
            <a:ext cx="2585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Make it harder</a:t>
            </a:r>
            <a:endParaRPr>
              <a:solidFill>
                <a:schemeClr val="dk2"/>
              </a:solidFill>
            </a:endParaRPr>
          </a:p>
        </p:txBody>
      </p:sp>
      <p:sp>
        <p:nvSpPr>
          <p:cNvPr id="244" name="Google Shape;244;p33"/>
          <p:cNvSpPr txBox="1"/>
          <p:nvPr>
            <p:ph idx="5" type="body"/>
          </p:nvPr>
        </p:nvSpPr>
        <p:spPr>
          <a:xfrm>
            <a:off x="3126900" y="1730625"/>
            <a:ext cx="2585400" cy="30621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spcBef>
                <a:spcPts val="0"/>
              </a:spcBef>
              <a:spcAft>
                <a:spcPts val="0"/>
              </a:spcAft>
              <a:buNone/>
            </a:pPr>
            <a:r>
              <a:rPr lang="en-GB" sz="1600"/>
              <a:t>Make a food diary for a week, writing what food items you eat at each time of the day.</a:t>
            </a:r>
            <a:endParaRPr sz="1600"/>
          </a:p>
          <a:p>
            <a:pPr indent="0" lvl="0" marL="0" rtl="0" algn="l">
              <a:spcBef>
                <a:spcPts val="600"/>
              </a:spcBef>
              <a:spcAft>
                <a:spcPts val="600"/>
              </a:spcAft>
              <a:buNone/>
            </a:pPr>
            <a:r>
              <a:t/>
            </a:r>
            <a:endParaRPr sz="1600"/>
          </a:p>
        </p:txBody>
      </p:sp>
      <p:sp>
        <p:nvSpPr>
          <p:cNvPr id="245" name="Google Shape;245;p33"/>
          <p:cNvSpPr txBox="1"/>
          <p:nvPr>
            <p:ph idx="6" type="subTitle"/>
          </p:nvPr>
        </p:nvSpPr>
        <p:spPr>
          <a:xfrm>
            <a:off x="5864850" y="1196325"/>
            <a:ext cx="28203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SzPts val="1600"/>
              <a:buNone/>
            </a:pPr>
            <a:r>
              <a:rPr lang="en-GB">
                <a:solidFill>
                  <a:schemeClr val="dk2"/>
                </a:solidFill>
              </a:rPr>
              <a:t>More ideas</a:t>
            </a:r>
            <a:endParaRPr>
              <a:solidFill>
                <a:schemeClr val="dk2"/>
              </a:solidFill>
            </a:endParaRPr>
          </a:p>
        </p:txBody>
      </p:sp>
      <p:sp>
        <p:nvSpPr>
          <p:cNvPr id="246" name="Google Shape;246;p33"/>
          <p:cNvSpPr txBox="1"/>
          <p:nvPr>
            <p:ph idx="7" type="body"/>
          </p:nvPr>
        </p:nvSpPr>
        <p:spPr>
          <a:xfrm>
            <a:off x="5864700" y="1730625"/>
            <a:ext cx="2820300" cy="3062100"/>
          </a:xfrm>
          <a:prstGeom prst="rect">
            <a:avLst/>
          </a:prstGeom>
          <a:noFill/>
          <a:ln cap="flat" cmpd="sng" w="9525">
            <a:solidFill>
              <a:srgbClr val="999999"/>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15000"/>
              </a:lnSpc>
              <a:spcBef>
                <a:spcPts val="0"/>
              </a:spcBef>
              <a:spcAft>
                <a:spcPts val="0"/>
              </a:spcAft>
              <a:buSzPts val="1200"/>
              <a:buNone/>
            </a:pPr>
            <a:r>
              <a:rPr lang="en-GB" sz="1500"/>
              <a:t>-Discuss healthy choices and enjoying these in moderation. </a:t>
            </a:r>
            <a:endParaRPr sz="1500"/>
          </a:p>
          <a:p>
            <a:pPr indent="0" lvl="0" marL="0" rtl="0" algn="l">
              <a:lnSpc>
                <a:spcPct val="115000"/>
              </a:lnSpc>
              <a:spcBef>
                <a:spcPts val="600"/>
              </a:spcBef>
              <a:spcAft>
                <a:spcPts val="0"/>
              </a:spcAft>
              <a:buSzPts val="1200"/>
              <a:buNone/>
            </a:pPr>
            <a:r>
              <a:rPr lang="en-GB" sz="1500"/>
              <a:t>-Write a food diary including snacks eaten throughout the day. Are you eating a balanced diet?</a:t>
            </a:r>
            <a:endParaRPr sz="1500"/>
          </a:p>
          <a:p>
            <a:pPr indent="0" lvl="0" marL="0" rtl="0" algn="l">
              <a:lnSpc>
                <a:spcPct val="115000"/>
              </a:lnSpc>
              <a:spcBef>
                <a:spcPts val="600"/>
              </a:spcBef>
              <a:spcAft>
                <a:spcPts val="600"/>
              </a:spcAft>
              <a:buSzPts val="1200"/>
              <a:buNone/>
            </a:pPr>
            <a:r>
              <a:rPr lang="en-GB" sz="1500"/>
              <a:t>-Help your learner research different cultures and foods eaten at breakfast.</a:t>
            </a:r>
            <a:endParaRPr sz="1500"/>
          </a:p>
        </p:txBody>
      </p:sp>
      <p:sp>
        <p:nvSpPr>
          <p:cNvPr id="247" name="Google Shape;247;p33"/>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1" name="Shape 251"/>
        <p:cNvGrpSpPr/>
        <p:nvPr/>
      </p:nvGrpSpPr>
      <p:grpSpPr>
        <a:xfrm>
          <a:off x="0" y="0"/>
          <a:ext cx="0" cy="0"/>
          <a:chOff x="0" y="0"/>
          <a:chExt cx="0" cy="0"/>
        </a:xfrm>
      </p:grpSpPr>
      <p:sp>
        <p:nvSpPr>
          <p:cNvPr id="252" name="Google Shape;252;p34"/>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53" name="Google Shape;253;p3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SzPts val="2200"/>
              <a:buNone/>
            </a:pPr>
            <a:r>
              <a:rPr lang="en-GB">
                <a:solidFill>
                  <a:schemeClr val="dk2"/>
                </a:solidFill>
              </a:rPr>
              <a:t>Further Learning with Oak National</a:t>
            </a:r>
            <a:endParaRPr>
              <a:solidFill>
                <a:schemeClr val="dk2"/>
              </a:solidFill>
            </a:endParaRPr>
          </a:p>
        </p:txBody>
      </p:sp>
      <p:sp>
        <p:nvSpPr>
          <p:cNvPr id="254" name="Google Shape;254;p34"/>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r>
              <a:rPr lang="en-GB"/>
              <a:t>Independent Living:</a:t>
            </a:r>
            <a:endParaRPr/>
          </a:p>
          <a:p>
            <a:pPr indent="0" lvl="0" marL="0" rtl="0" algn="l">
              <a:spcBef>
                <a:spcPts val="0"/>
              </a:spcBef>
              <a:spcAft>
                <a:spcPts val="0"/>
              </a:spcAft>
              <a:buNone/>
            </a:pPr>
            <a:r>
              <a:t/>
            </a:r>
            <a:endParaRPr/>
          </a:p>
          <a:p>
            <a:pPr indent="-330200" lvl="0" marL="457200" rtl="0" algn="l">
              <a:spcBef>
                <a:spcPts val="0"/>
              </a:spcBef>
              <a:spcAft>
                <a:spcPts val="0"/>
              </a:spcAft>
              <a:buSzPts val="1600"/>
              <a:buChar char="●"/>
            </a:pPr>
            <a:r>
              <a:rPr lang="en-GB"/>
              <a:t>Building Understanding- Daily meals for different times (Unit 3)</a:t>
            </a:r>
            <a:endParaRPr/>
          </a:p>
          <a:p>
            <a:pPr indent="-330200" lvl="0" marL="457200" rtl="0" algn="l">
              <a:spcBef>
                <a:spcPts val="0"/>
              </a:spcBef>
              <a:spcAft>
                <a:spcPts val="0"/>
              </a:spcAft>
              <a:buSzPts val="1600"/>
              <a:buChar char="●"/>
            </a:pPr>
            <a:r>
              <a:rPr lang="en-GB"/>
              <a:t>Applying Learning- Daily recommendations (Unit 2)</a:t>
            </a:r>
            <a:endParaRPr/>
          </a:p>
          <a:p>
            <a:pPr indent="-330200" lvl="0" marL="457200" rtl="0" algn="l">
              <a:spcBef>
                <a:spcPts val="0"/>
              </a:spcBef>
              <a:spcAft>
                <a:spcPts val="0"/>
              </a:spcAft>
              <a:buSzPts val="1600"/>
              <a:buChar char="●"/>
            </a:pPr>
            <a:r>
              <a:rPr lang="en-GB"/>
              <a:t>Applying Learning- Daily meals for different times of the day (Unit 3)</a:t>
            </a:r>
            <a:endParaRPr/>
          </a:p>
          <a:p>
            <a:pPr indent="-330200" lvl="0" marL="457200" rtl="0" algn="l">
              <a:spcBef>
                <a:spcPts val="0"/>
              </a:spcBef>
              <a:spcAft>
                <a:spcPts val="0"/>
              </a:spcAft>
              <a:buSzPts val="1600"/>
              <a:buChar char="●"/>
            </a:pPr>
            <a:r>
              <a:rPr lang="en-GB"/>
              <a:t>Applying Learning- Preparing a simple meal (Unit 3)</a:t>
            </a:r>
            <a:endParaRPr/>
          </a:p>
          <a:p>
            <a:pPr indent="-330200" lvl="0" marL="457200" rtl="0" algn="l">
              <a:spcBef>
                <a:spcPts val="0"/>
              </a:spcBef>
              <a:spcAft>
                <a:spcPts val="0"/>
              </a:spcAft>
              <a:buSzPts val="1600"/>
              <a:buChar char="●"/>
            </a:pPr>
            <a:r>
              <a:rPr lang="en-GB"/>
              <a:t>Applying Learning- Balanced plate of food (Unit 2)</a:t>
            </a:r>
            <a:endParaRPr/>
          </a:p>
        </p:txBody>
      </p:sp>
      <p:sp>
        <p:nvSpPr>
          <p:cNvPr id="255" name="Google Shape;255;p3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9" name="Shape 259"/>
        <p:cNvGrpSpPr/>
        <p:nvPr/>
      </p:nvGrpSpPr>
      <p:grpSpPr>
        <a:xfrm>
          <a:off x="0" y="0"/>
          <a:ext cx="0" cy="0"/>
          <a:chOff x="0" y="0"/>
          <a:chExt cx="0" cy="0"/>
        </a:xfrm>
      </p:grpSpPr>
      <p:sp>
        <p:nvSpPr>
          <p:cNvPr id="260" name="Google Shape;260;p35"/>
          <p:cNvSpPr txBox="1"/>
          <p:nvPr>
            <p:ph type="title"/>
          </p:nvPr>
        </p:nvSpPr>
        <p:spPr>
          <a:xfrm>
            <a:off x="458975" y="445025"/>
            <a:ext cx="8226000" cy="8145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a:solidFill>
                  <a:schemeClr val="dk2"/>
                </a:solidFill>
              </a:rPr>
              <a:t>References</a:t>
            </a:r>
            <a:endParaRPr>
              <a:solidFill>
                <a:schemeClr val="dk2"/>
              </a:solidFill>
            </a:endParaRPr>
          </a:p>
        </p:txBody>
      </p:sp>
      <p:sp>
        <p:nvSpPr>
          <p:cNvPr id="261" name="Google Shape;261;p35"/>
          <p:cNvSpPr txBox="1"/>
          <p:nvPr>
            <p:ph idx="1" type="body"/>
          </p:nvPr>
        </p:nvSpPr>
        <p:spPr>
          <a:xfrm>
            <a:off x="458975" y="980950"/>
            <a:ext cx="8226000" cy="298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rPr lang="en-GB" sz="1100">
                <a:solidFill>
                  <a:srgbClr val="000000"/>
                </a:solidFill>
              </a:rPr>
              <a:t>Slide 6- </a:t>
            </a:r>
            <a:r>
              <a:rPr lang="en-GB" sz="1100">
                <a:solidFill>
                  <a:srgbClr val="000000"/>
                </a:solidFill>
              </a:rPr>
              <a:t>Chocolate, Jean Beaufort, Publicdomainpictures / Yohgurt, Public domain files / Rice bowl, FriFran / Banana, Evan-Amos, Wikimedia commons / Croissant, Petr Kratochvil, Publicdomainpictures / Toast, Public domain, Free stock photos / Cereal, Needpix / Pasta, Seika, Flickr / Eggs in carton, Congerdesign, Needpix</a:t>
            </a:r>
            <a:endParaRPr sz="1100">
              <a:solidFill>
                <a:srgbClr val="000000"/>
              </a:solidFill>
            </a:endParaRPr>
          </a:p>
          <a:p>
            <a:pPr indent="0" lvl="0" marL="0" rtl="0" algn="l">
              <a:spcBef>
                <a:spcPts val="0"/>
              </a:spcBef>
              <a:spcAft>
                <a:spcPts val="0"/>
              </a:spcAft>
              <a:buNone/>
            </a:pPr>
            <a:r>
              <a:rPr lang="en-GB" sz="1100">
                <a:solidFill>
                  <a:srgbClr val="000000"/>
                </a:solidFill>
              </a:rPr>
              <a:t> / Biscuits, Taste</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GB" sz="1100">
                <a:solidFill>
                  <a:srgbClr val="000000"/>
                </a:solidFill>
              </a:rPr>
              <a:t>Slide 7- Plate, Pixabay / Drinking Glass, Pixabay</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GB" sz="1100">
                <a:solidFill>
                  <a:srgbClr val="000000"/>
                </a:solidFill>
              </a:rPr>
              <a:t>Slide 8 Red Apples, Alexas_Fotos, Pixabay / Tortilla, Flickr /  Canned Baked Beans, made-in-china / Salad, Public domain licence, Libreshot / Sandwich, MAXIMILIAN MEYER, Unisci24 / Cheerios, Shutterstock, DLPNG / Crisps, Arps, Wikipedia / Toast, Public domain, Free stock photos</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GB" sz="1100">
                <a:solidFill>
                  <a:srgbClr val="000000"/>
                </a:solidFill>
              </a:rPr>
              <a:t>Slide 10- Rice bowl, Tri Food / Broccoli, Shutterbug75, Pixabay / Sausage on bbq, Piqsels /  Cooked meat, Pxfuel / Pasta, Wallpaper flare / Fish and chips, Memm, Wikimedia commons / Pizza, Pxhere / Cornflakes, Geotrinity, Wikimedia commons / Cheese cake, Vortbot, Wikimedia commons</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rPr lang="en-GB" sz="1100">
                <a:solidFill>
                  <a:srgbClr val="000000"/>
                </a:solidFill>
              </a:rPr>
              <a:t>Slide 11- Bowl, Vadim_P, Pixabay</a:t>
            </a:r>
            <a:endParaRPr sz="1100">
              <a:solidFill>
                <a:srgbClr val="000000"/>
              </a:solidFil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t/>
            </a:r>
            <a:endParaRPr sz="650">
              <a:solidFill>
                <a:srgbClr val="000000"/>
              </a:solidFill>
              <a:highlight>
                <a:schemeClr val="lt1"/>
              </a:highlight>
              <a:latin typeface="Roboto"/>
              <a:ea typeface="Roboto"/>
              <a:cs typeface="Roboto"/>
              <a:sym typeface="Roboto"/>
            </a:endParaRPr>
          </a:p>
          <a:p>
            <a:pPr indent="0" lvl="0" marL="0" rtl="0" algn="l">
              <a:spcBef>
                <a:spcPts val="0"/>
              </a:spcBef>
              <a:spcAft>
                <a:spcPts val="0"/>
              </a:spcAft>
              <a:buNone/>
            </a:pPr>
            <a:r>
              <a:t/>
            </a:r>
            <a:endParaRPr sz="650">
              <a:solidFill>
                <a:srgbClr val="000000"/>
              </a:solidFill>
              <a:highlight>
                <a:schemeClr val="lt1"/>
              </a:highlight>
              <a:latin typeface="Roboto"/>
              <a:ea typeface="Roboto"/>
              <a:cs typeface="Roboto"/>
              <a:sym typeface="Roboto"/>
            </a:endParaRPr>
          </a:p>
          <a:p>
            <a:pPr indent="0" lvl="0" marL="0" rtl="0" algn="l">
              <a:spcBef>
                <a:spcPts val="0"/>
              </a:spcBef>
              <a:spcAft>
                <a:spcPts val="0"/>
              </a:spcAft>
              <a:buNone/>
            </a:pPr>
            <a:r>
              <a:t/>
            </a:r>
            <a:endParaRPr sz="650">
              <a:solidFill>
                <a:srgbClr val="000000"/>
              </a:solidFill>
              <a:latin typeface="Arial"/>
              <a:ea typeface="Arial"/>
              <a:cs typeface="Arial"/>
              <a:sym typeface="Arial"/>
            </a:endParaRPr>
          </a:p>
          <a:p>
            <a:pPr indent="0" lvl="0" marL="0" rtl="0" algn="l">
              <a:spcBef>
                <a:spcPts val="0"/>
              </a:spcBef>
              <a:spcAft>
                <a:spcPts val="0"/>
              </a:spcAft>
              <a:buNone/>
            </a:pPr>
            <a:r>
              <a:t/>
            </a:r>
            <a:endParaRPr sz="500">
              <a:solidFill>
                <a:srgbClr val="000000"/>
              </a:solidFill>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t/>
            </a:r>
            <a:endParaRPr b="1" sz="650">
              <a:solidFill>
                <a:srgbClr val="222222"/>
              </a:solidFill>
              <a:highlight>
                <a:schemeClr val="lt1"/>
              </a:highlight>
              <a:latin typeface="Roboto"/>
              <a:ea typeface="Roboto"/>
              <a:cs typeface="Roboto"/>
              <a:sym typeface="Roboto"/>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t/>
            </a:r>
            <a:endParaRPr sz="55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t/>
            </a:r>
            <a:endParaRPr sz="750">
              <a:solidFill>
                <a:srgbClr val="000000"/>
              </a:solidFill>
              <a:latin typeface="Arial"/>
              <a:ea typeface="Arial"/>
              <a:cs typeface="Arial"/>
              <a:sym typeface="Arial"/>
            </a:endParaRPr>
          </a:p>
          <a:p>
            <a:pPr indent="0" lvl="0" marL="0" rtl="0" algn="l">
              <a:spcBef>
                <a:spcPts val="0"/>
              </a:spcBef>
              <a:spcAft>
                <a:spcPts val="0"/>
              </a:spcAft>
              <a:buNone/>
            </a:pPr>
            <a:r>
              <a:t/>
            </a:r>
            <a:endParaRPr sz="1100">
              <a:solidFill>
                <a:srgbClr val="000000"/>
              </a:solidFill>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t/>
            </a:r>
            <a:endParaRPr sz="600">
              <a:solidFill>
                <a:srgbClr val="000000"/>
              </a:solidFill>
            </a:endParaRPr>
          </a:p>
          <a:p>
            <a:pPr indent="0" lvl="0" marL="0" rtl="0" algn="l">
              <a:spcBef>
                <a:spcPts val="0"/>
              </a:spcBef>
              <a:spcAft>
                <a:spcPts val="0"/>
              </a:spcAft>
              <a:buNone/>
            </a:pPr>
            <a:r>
              <a:rPr lang="en-GB" sz="600">
                <a:solidFill>
                  <a:srgbClr val="454545"/>
                </a:solidFill>
                <a:highlight>
                  <a:srgbClr val="F5F5F5"/>
                </a:highlight>
                <a:latin typeface="Arial"/>
                <a:ea typeface="Arial"/>
                <a:cs typeface="Arial"/>
                <a:sym typeface="Arial"/>
              </a:rPr>
              <a:t> </a:t>
            </a:r>
            <a:endParaRPr sz="800">
              <a:solidFill>
                <a:srgbClr val="000000"/>
              </a:solidFill>
            </a:endParaRPr>
          </a:p>
          <a:p>
            <a:pPr indent="0" lvl="0" marL="0" rtl="0" algn="l">
              <a:spcBef>
                <a:spcPts val="0"/>
              </a:spcBef>
              <a:spcAft>
                <a:spcPts val="0"/>
              </a:spcAft>
              <a:buNone/>
            </a:pPr>
            <a:r>
              <a:rPr lang="en-GB" sz="600">
                <a:solidFill>
                  <a:srgbClr val="000000"/>
                </a:solidFill>
              </a:rPr>
              <a:t> </a:t>
            </a:r>
            <a:endParaRPr sz="600">
              <a:solidFill>
                <a:srgbClr val="000000"/>
              </a:solidFill>
            </a:endParaRPr>
          </a:p>
          <a:p>
            <a:pPr indent="0" lvl="0" marL="0" rtl="0" algn="l">
              <a:spcBef>
                <a:spcPts val="0"/>
              </a:spcBef>
              <a:spcAft>
                <a:spcPts val="0"/>
              </a:spcAft>
              <a:buNone/>
            </a:pPr>
            <a:r>
              <a:rPr lang="en-GB" sz="600">
                <a:solidFill>
                  <a:srgbClr val="000000"/>
                </a:solidFill>
              </a:rPr>
              <a:t> </a:t>
            </a:r>
            <a:endParaRPr sz="600">
              <a:solidFill>
                <a:srgbClr val="000000"/>
              </a:solidFill>
            </a:endParaRPr>
          </a:p>
          <a:p>
            <a:pPr indent="0" lvl="0" marL="0" rtl="0" algn="l">
              <a:spcBef>
                <a:spcPts val="0"/>
              </a:spcBef>
              <a:spcAft>
                <a:spcPts val="0"/>
              </a:spcAft>
              <a:buNone/>
            </a:pPr>
            <a:r>
              <a:rPr lang="en-GB" sz="600">
                <a:solidFill>
                  <a:srgbClr val="000000"/>
                </a:solidFill>
              </a:rPr>
              <a:t> </a:t>
            </a:r>
            <a:endParaRPr sz="600">
              <a:solidFill>
                <a:srgbClr val="000000"/>
              </a:solidFill>
            </a:endParaRPr>
          </a:p>
          <a:p>
            <a:pPr indent="0" lvl="0" marL="0" rtl="0" algn="l">
              <a:spcBef>
                <a:spcPts val="0"/>
              </a:spcBef>
              <a:spcAft>
                <a:spcPts val="0"/>
              </a:spcAft>
              <a:buNone/>
            </a:pPr>
            <a:r>
              <a:t/>
            </a:r>
            <a:endParaRPr sz="600">
              <a:solidFill>
                <a:srgbClr val="454545"/>
              </a:solidFill>
              <a:highlight>
                <a:srgbClr val="F5F5F5"/>
              </a:highlight>
              <a:latin typeface="Arial"/>
              <a:ea typeface="Arial"/>
              <a:cs typeface="Arial"/>
              <a:sym typeface="Arial"/>
            </a:endParaRPr>
          </a:p>
          <a:p>
            <a:pPr indent="0" lvl="0" marL="0" rtl="0" algn="l">
              <a:spcBef>
                <a:spcPts val="0"/>
              </a:spcBef>
              <a:spcAft>
                <a:spcPts val="0"/>
              </a:spcAft>
              <a:buNone/>
            </a:pPr>
            <a:r>
              <a:rPr lang="en-GB"/>
              <a:t> </a:t>
            </a:r>
            <a:endParaRPr/>
          </a:p>
        </p:txBody>
      </p:sp>
      <p:sp>
        <p:nvSpPr>
          <p:cNvPr id="262" name="Google Shape;262;p35"/>
          <p:cNvSpPr txBox="1"/>
          <p:nvPr/>
        </p:nvSpPr>
        <p:spPr>
          <a:xfrm>
            <a:off x="6569500" y="4904175"/>
            <a:ext cx="957900" cy="3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63" name="Google Shape;263;p35"/>
          <p:cNvSpPr txBox="1"/>
          <p:nvPr/>
        </p:nvSpPr>
        <p:spPr>
          <a:xfrm>
            <a:off x="49075" y="4943625"/>
            <a:ext cx="2313900" cy="2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64" name="Google Shape;264;p35"/>
          <p:cNvSpPr txBox="1"/>
          <p:nvPr/>
        </p:nvSpPr>
        <p:spPr>
          <a:xfrm>
            <a:off x="848500" y="4904175"/>
            <a:ext cx="2419200" cy="2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65" name="Google Shape;265;p35"/>
          <p:cNvSpPr txBox="1"/>
          <p:nvPr/>
        </p:nvSpPr>
        <p:spPr>
          <a:xfrm>
            <a:off x="2695700" y="4943625"/>
            <a:ext cx="1497600" cy="2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66" name="Google Shape;266;p35"/>
          <p:cNvSpPr txBox="1"/>
          <p:nvPr/>
        </p:nvSpPr>
        <p:spPr>
          <a:xfrm>
            <a:off x="5798000" y="4904175"/>
            <a:ext cx="1050900" cy="2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67" name="Google Shape;267;p35"/>
          <p:cNvSpPr txBox="1"/>
          <p:nvPr/>
        </p:nvSpPr>
        <p:spPr>
          <a:xfrm>
            <a:off x="7371825" y="4923825"/>
            <a:ext cx="851400" cy="21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68" name="Google Shape;268;p35"/>
          <p:cNvSpPr txBox="1"/>
          <p:nvPr/>
        </p:nvSpPr>
        <p:spPr>
          <a:xfrm>
            <a:off x="7676200" y="4812525"/>
            <a:ext cx="1872900" cy="43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700">
              <a:latin typeface="Montserrat"/>
              <a:ea typeface="Montserrat"/>
              <a:cs typeface="Montserrat"/>
              <a:sym typeface="Montserrat"/>
            </a:endParaRPr>
          </a:p>
        </p:txBody>
      </p:sp>
      <p:sp>
        <p:nvSpPr>
          <p:cNvPr id="269" name="Google Shape;269;p35"/>
          <p:cNvSpPr txBox="1"/>
          <p:nvPr/>
        </p:nvSpPr>
        <p:spPr>
          <a:xfrm>
            <a:off x="631100" y="4634963"/>
            <a:ext cx="2064600" cy="2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800">
              <a:latin typeface="Montserrat"/>
              <a:ea typeface="Montserrat"/>
              <a:cs typeface="Montserrat"/>
              <a:sym typeface="Montserrat"/>
            </a:endParaRPr>
          </a:p>
        </p:txBody>
      </p:sp>
      <p:sp>
        <p:nvSpPr>
          <p:cNvPr id="270" name="Google Shape;270;p35"/>
          <p:cNvSpPr txBox="1"/>
          <p:nvPr/>
        </p:nvSpPr>
        <p:spPr>
          <a:xfrm>
            <a:off x="5366650" y="4701675"/>
            <a:ext cx="2064600" cy="333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71" name="Google Shape;271;p35"/>
          <p:cNvSpPr txBox="1"/>
          <p:nvPr/>
        </p:nvSpPr>
        <p:spPr>
          <a:xfrm>
            <a:off x="5013775" y="4835400"/>
            <a:ext cx="2734800" cy="348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900">
              <a:latin typeface="Montserrat"/>
              <a:ea typeface="Montserrat"/>
              <a:cs typeface="Montserrat"/>
              <a:sym typeface="Montserrat"/>
            </a:endParaRPr>
          </a:p>
        </p:txBody>
      </p:sp>
      <p:sp>
        <p:nvSpPr>
          <p:cNvPr id="272" name="Google Shape;272;p35"/>
          <p:cNvSpPr txBox="1"/>
          <p:nvPr/>
        </p:nvSpPr>
        <p:spPr>
          <a:xfrm>
            <a:off x="217400" y="4880525"/>
            <a:ext cx="2356200" cy="567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273" name="Google Shape;273;p35"/>
          <p:cNvSpPr txBox="1"/>
          <p:nvPr/>
        </p:nvSpPr>
        <p:spPr>
          <a:xfrm>
            <a:off x="1500750" y="4793325"/>
            <a:ext cx="1688700" cy="3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274" name="Google Shape;274;p35"/>
          <p:cNvSpPr txBox="1"/>
          <p:nvPr/>
        </p:nvSpPr>
        <p:spPr>
          <a:xfrm>
            <a:off x="3099450" y="4867875"/>
            <a:ext cx="2945100" cy="3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75" name="Google Shape;275;p35"/>
          <p:cNvSpPr txBox="1"/>
          <p:nvPr/>
        </p:nvSpPr>
        <p:spPr>
          <a:xfrm>
            <a:off x="4803275" y="4867875"/>
            <a:ext cx="988800" cy="42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76" name="Google Shape;276;p35"/>
          <p:cNvSpPr txBox="1"/>
          <p:nvPr/>
        </p:nvSpPr>
        <p:spPr>
          <a:xfrm>
            <a:off x="5729025" y="4867875"/>
            <a:ext cx="1514700" cy="3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77" name="Google Shape;277;p35"/>
          <p:cNvSpPr txBox="1"/>
          <p:nvPr/>
        </p:nvSpPr>
        <p:spPr>
          <a:xfrm>
            <a:off x="7012275" y="4867875"/>
            <a:ext cx="925500" cy="25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78" name="Google Shape;278;p35"/>
          <p:cNvSpPr txBox="1"/>
          <p:nvPr/>
        </p:nvSpPr>
        <p:spPr>
          <a:xfrm>
            <a:off x="7706475" y="4867875"/>
            <a:ext cx="1851300" cy="3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500">
              <a:latin typeface="Montserrat"/>
              <a:ea typeface="Montserrat"/>
              <a:cs typeface="Montserrat"/>
              <a:sym typeface="Montserrat"/>
            </a:endParaRPr>
          </a:p>
        </p:txBody>
      </p:sp>
      <p:sp>
        <p:nvSpPr>
          <p:cNvPr id="279" name="Google Shape;279;p35"/>
          <p:cNvSpPr txBox="1"/>
          <p:nvPr/>
        </p:nvSpPr>
        <p:spPr>
          <a:xfrm>
            <a:off x="743300" y="4635100"/>
            <a:ext cx="1746000" cy="3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latin typeface="Montserrat"/>
              <a:ea typeface="Montserrat"/>
              <a:cs typeface="Montserrat"/>
              <a:sym typeface="Montserrat"/>
            </a:endParaRPr>
          </a:p>
        </p:txBody>
      </p:sp>
      <p:sp>
        <p:nvSpPr>
          <p:cNvPr id="280" name="Google Shape;280;p35"/>
          <p:cNvSpPr txBox="1"/>
          <p:nvPr/>
        </p:nvSpPr>
        <p:spPr>
          <a:xfrm>
            <a:off x="2605700" y="4655625"/>
            <a:ext cx="2629500" cy="317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81" name="Google Shape;281;p35"/>
          <p:cNvSpPr txBox="1"/>
          <p:nvPr/>
        </p:nvSpPr>
        <p:spPr>
          <a:xfrm>
            <a:off x="-45925" y="4894575"/>
            <a:ext cx="21669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282" name="Google Shape;282;p35"/>
          <p:cNvSpPr txBox="1"/>
          <p:nvPr/>
        </p:nvSpPr>
        <p:spPr>
          <a:xfrm>
            <a:off x="1695450" y="4894575"/>
            <a:ext cx="10509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1000">
              <a:latin typeface="Montserrat"/>
              <a:ea typeface="Montserrat"/>
              <a:cs typeface="Montserrat"/>
              <a:sym typeface="Montserrat"/>
            </a:endParaRPr>
          </a:p>
        </p:txBody>
      </p:sp>
      <p:sp>
        <p:nvSpPr>
          <p:cNvPr id="283" name="Google Shape;283;p35"/>
          <p:cNvSpPr txBox="1"/>
          <p:nvPr/>
        </p:nvSpPr>
        <p:spPr>
          <a:xfrm>
            <a:off x="3456825" y="4961125"/>
            <a:ext cx="2992200" cy="126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84" name="Google Shape;284;p35"/>
          <p:cNvSpPr txBox="1"/>
          <p:nvPr/>
        </p:nvSpPr>
        <p:spPr>
          <a:xfrm>
            <a:off x="5869950" y="4973325"/>
            <a:ext cx="2313900" cy="2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85" name="Google Shape;285;p35"/>
          <p:cNvSpPr txBox="1"/>
          <p:nvPr/>
        </p:nvSpPr>
        <p:spPr>
          <a:xfrm>
            <a:off x="7266075" y="4845475"/>
            <a:ext cx="21024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86" name="Google Shape;286;p35"/>
          <p:cNvSpPr txBox="1"/>
          <p:nvPr/>
        </p:nvSpPr>
        <p:spPr>
          <a:xfrm>
            <a:off x="922625" y="4894575"/>
            <a:ext cx="1050900" cy="357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
        <p:nvSpPr>
          <p:cNvPr id="287" name="Google Shape;287;p35"/>
          <p:cNvSpPr txBox="1"/>
          <p:nvPr/>
        </p:nvSpPr>
        <p:spPr>
          <a:xfrm>
            <a:off x="5272925" y="4895275"/>
            <a:ext cx="807300" cy="258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600">
              <a:latin typeface="Montserrat"/>
              <a:ea typeface="Montserrat"/>
              <a:cs typeface="Montserrat"/>
              <a:sym typeface="Montserra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9" name="Shape 109"/>
        <p:cNvGrpSpPr/>
        <p:nvPr/>
      </p:nvGrpSpPr>
      <p:grpSpPr>
        <a:xfrm>
          <a:off x="0" y="0"/>
          <a:ext cx="0" cy="0"/>
          <a:chOff x="0" y="0"/>
          <a:chExt cx="0" cy="0"/>
        </a:xfrm>
      </p:grpSpPr>
      <p:sp>
        <p:nvSpPr>
          <p:cNvPr id="110" name="Google Shape;110;p23"/>
          <p:cNvSpPr txBox="1"/>
          <p:nvPr/>
        </p:nvSpPr>
        <p:spPr>
          <a:xfrm>
            <a:off x="458975" y="2164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None/>
            </a:pPr>
            <a:r>
              <a:rPr b="1" lang="en-GB" sz="1600">
                <a:solidFill>
                  <a:srgbClr val="434343"/>
                </a:solidFill>
                <a:latin typeface="Montserrat"/>
                <a:ea typeface="Montserrat"/>
                <a:cs typeface="Montserrat"/>
                <a:sym typeface="Montserrat"/>
              </a:rPr>
              <a:t>Unit 3- Daily Living Skills</a:t>
            </a:r>
            <a:endParaRPr b="1" sz="1600">
              <a:solidFill>
                <a:srgbClr val="434343"/>
              </a:solidFill>
              <a:latin typeface="Montserrat"/>
              <a:ea typeface="Montserrat"/>
              <a:cs typeface="Montserrat"/>
              <a:sym typeface="Montserrat"/>
            </a:endParaRPr>
          </a:p>
        </p:txBody>
      </p:sp>
      <p:sp>
        <p:nvSpPr>
          <p:cNvPr id="111" name="Google Shape;111;p23"/>
          <p:cNvSpPr txBox="1"/>
          <p:nvPr/>
        </p:nvSpPr>
        <p:spPr>
          <a:xfrm>
            <a:off x="382775" y="612325"/>
            <a:ext cx="3128400" cy="6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1- Creating a visual schedule</a:t>
            </a:r>
            <a:endParaRPr sz="1600">
              <a:solidFill>
                <a:schemeClr val="dk2"/>
              </a:solidFill>
              <a:latin typeface="Montserrat SemiBold"/>
              <a:ea typeface="Montserrat SemiBold"/>
              <a:cs typeface="Montserrat SemiBold"/>
              <a:sym typeface="Montserrat SemiBold"/>
            </a:endParaRPr>
          </a:p>
        </p:txBody>
      </p:sp>
      <p:sp>
        <p:nvSpPr>
          <p:cNvPr id="112" name="Google Shape;112;p23"/>
          <p:cNvSpPr txBox="1"/>
          <p:nvPr/>
        </p:nvSpPr>
        <p:spPr>
          <a:xfrm>
            <a:off x="458975" y="13080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How to make and follow a visual schedule for daily activities. </a:t>
            </a:r>
            <a:endParaRPr sz="1600">
              <a:solidFill>
                <a:srgbClr val="434343"/>
              </a:solidFill>
              <a:latin typeface="Montserrat"/>
              <a:ea typeface="Montserrat"/>
              <a:cs typeface="Montserrat"/>
              <a:sym typeface="Montserrat"/>
            </a:endParaRPr>
          </a:p>
        </p:txBody>
      </p:sp>
      <p:sp>
        <p:nvSpPr>
          <p:cNvPr id="113" name="Google Shape;113;p23"/>
          <p:cNvSpPr txBox="1"/>
          <p:nvPr/>
        </p:nvSpPr>
        <p:spPr>
          <a:xfrm>
            <a:off x="4657800" y="599950"/>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2- Getting dressed</a:t>
            </a:r>
            <a:endParaRPr sz="1600">
              <a:solidFill>
                <a:schemeClr val="dk2"/>
              </a:solidFill>
              <a:latin typeface="Montserrat SemiBold"/>
              <a:ea typeface="Montserrat SemiBold"/>
              <a:cs typeface="Montserrat SemiBold"/>
              <a:sym typeface="Montserrat SemiBold"/>
            </a:endParaRPr>
          </a:p>
        </p:txBody>
      </p:sp>
      <p:sp>
        <p:nvSpPr>
          <p:cNvPr id="114" name="Google Shape;114;p23"/>
          <p:cNvSpPr txBox="1"/>
          <p:nvPr/>
        </p:nvSpPr>
        <p:spPr>
          <a:xfrm>
            <a:off x="4734000" y="1079475"/>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Breaking down the steps of the sequence and creating opportunities for independence. </a:t>
            </a:r>
            <a:endParaRPr sz="1600">
              <a:solidFill>
                <a:srgbClr val="434343"/>
              </a:solidFill>
              <a:latin typeface="Montserrat"/>
              <a:ea typeface="Montserrat"/>
              <a:cs typeface="Montserrat"/>
              <a:sym typeface="Montserrat"/>
            </a:endParaRPr>
          </a:p>
        </p:txBody>
      </p:sp>
      <p:sp>
        <p:nvSpPr>
          <p:cNvPr id="115" name="Google Shape;115;p23"/>
          <p:cNvSpPr txBox="1"/>
          <p:nvPr/>
        </p:nvSpPr>
        <p:spPr>
          <a:xfrm>
            <a:off x="382775" y="2190375"/>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3- Recycling</a:t>
            </a:r>
            <a:endParaRPr sz="1600">
              <a:solidFill>
                <a:schemeClr val="dk2"/>
              </a:solidFill>
              <a:latin typeface="Montserrat SemiBold"/>
              <a:ea typeface="Montserrat SemiBold"/>
              <a:cs typeface="Montserrat SemiBold"/>
              <a:sym typeface="Montserrat SemiBold"/>
            </a:endParaRPr>
          </a:p>
        </p:txBody>
      </p:sp>
      <p:sp>
        <p:nvSpPr>
          <p:cNvPr id="116" name="Google Shape;116;p23"/>
          <p:cNvSpPr txBox="1"/>
          <p:nvPr/>
        </p:nvSpPr>
        <p:spPr>
          <a:xfrm>
            <a:off x="458975" y="27461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Sorting recycling items into different categories. </a:t>
            </a:r>
            <a:endParaRPr sz="1600">
              <a:solidFill>
                <a:srgbClr val="434343"/>
              </a:solidFill>
              <a:latin typeface="Montserrat"/>
              <a:ea typeface="Montserrat"/>
              <a:cs typeface="Montserrat"/>
              <a:sym typeface="Montserrat"/>
            </a:endParaRPr>
          </a:p>
        </p:txBody>
      </p:sp>
      <p:sp>
        <p:nvSpPr>
          <p:cNvPr id="117" name="Google Shape;117;p23"/>
          <p:cNvSpPr txBox="1"/>
          <p:nvPr/>
        </p:nvSpPr>
        <p:spPr>
          <a:xfrm>
            <a:off x="4657800" y="2114175"/>
            <a:ext cx="3128400" cy="6309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4- Using equipment in the kitchen</a:t>
            </a:r>
            <a:endParaRPr sz="1600">
              <a:solidFill>
                <a:schemeClr val="dk2"/>
              </a:solidFill>
              <a:latin typeface="Montserrat SemiBold"/>
              <a:ea typeface="Montserrat SemiBold"/>
              <a:cs typeface="Montserrat SemiBold"/>
              <a:sym typeface="Montserrat SemiBold"/>
            </a:endParaRPr>
          </a:p>
        </p:txBody>
      </p:sp>
      <p:sp>
        <p:nvSpPr>
          <p:cNvPr id="118" name="Google Shape;118;p23"/>
          <p:cNvSpPr txBox="1"/>
          <p:nvPr/>
        </p:nvSpPr>
        <p:spPr>
          <a:xfrm>
            <a:off x="4734000" y="28223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Labelling kitchen equipment and learning what food to use them with.</a:t>
            </a:r>
            <a:endParaRPr sz="1600">
              <a:solidFill>
                <a:srgbClr val="434343"/>
              </a:solidFill>
              <a:latin typeface="Montserrat"/>
              <a:ea typeface="Montserrat"/>
              <a:cs typeface="Montserrat"/>
              <a:sym typeface="Montserrat"/>
            </a:endParaRPr>
          </a:p>
        </p:txBody>
      </p:sp>
      <p:sp>
        <p:nvSpPr>
          <p:cNvPr id="119" name="Google Shape;119;p23"/>
          <p:cNvSpPr txBox="1"/>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spcBef>
                <a:spcPts val="0"/>
              </a:spcBef>
              <a:spcAft>
                <a:spcPts val="0"/>
              </a:spcAft>
              <a:buNone/>
            </a:pPr>
            <a:fld id="{00000000-1234-1234-1234-123412341234}" type="slidenum">
              <a:rPr lang="en-GB" sz="800">
                <a:solidFill>
                  <a:schemeClr val="dk2"/>
                </a:solidFill>
                <a:latin typeface="Montserrat Medium"/>
                <a:ea typeface="Montserrat Medium"/>
                <a:cs typeface="Montserrat Medium"/>
                <a:sym typeface="Montserrat Medium"/>
              </a:rPr>
              <a:t>‹#›</a:t>
            </a:fld>
            <a:endParaRPr sz="800">
              <a:solidFill>
                <a:schemeClr val="dk2"/>
              </a:solidFill>
              <a:latin typeface="Montserrat Medium"/>
              <a:ea typeface="Montserrat Medium"/>
              <a:cs typeface="Montserrat Medium"/>
              <a:sym typeface="Montserrat Medium"/>
            </a:endParaRPr>
          </a:p>
        </p:txBody>
      </p:sp>
      <p:sp>
        <p:nvSpPr>
          <p:cNvPr id="120" name="Google Shape;120;p23"/>
          <p:cNvSpPr txBox="1"/>
          <p:nvPr/>
        </p:nvSpPr>
        <p:spPr>
          <a:xfrm>
            <a:off x="382775" y="3453200"/>
            <a:ext cx="3128400" cy="7398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5- Following a simple recipe</a:t>
            </a:r>
            <a:endParaRPr sz="1600">
              <a:solidFill>
                <a:schemeClr val="dk2"/>
              </a:solidFill>
              <a:latin typeface="Montserrat SemiBold"/>
              <a:ea typeface="Montserrat SemiBold"/>
              <a:cs typeface="Montserrat SemiBold"/>
              <a:sym typeface="Montserrat SemiBold"/>
            </a:endParaRPr>
          </a:p>
        </p:txBody>
      </p:sp>
      <p:sp>
        <p:nvSpPr>
          <p:cNvPr id="121" name="Google Shape;121;p23"/>
          <p:cNvSpPr txBox="1"/>
          <p:nvPr/>
        </p:nvSpPr>
        <p:spPr>
          <a:xfrm>
            <a:off x="458975" y="41939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Following simple steps to make a cheese sandwich.</a:t>
            </a:r>
            <a:endParaRPr sz="1600">
              <a:solidFill>
                <a:srgbClr val="434343"/>
              </a:solidFill>
              <a:latin typeface="Montserrat"/>
              <a:ea typeface="Montserrat"/>
              <a:cs typeface="Montserrat"/>
              <a:sym typeface="Montserrat"/>
            </a:endParaRPr>
          </a:p>
        </p:txBody>
      </p:sp>
      <p:sp>
        <p:nvSpPr>
          <p:cNvPr id="122" name="Google Shape;122;p23"/>
          <p:cNvSpPr txBox="1"/>
          <p:nvPr/>
        </p:nvSpPr>
        <p:spPr>
          <a:xfrm>
            <a:off x="4657800" y="3638175"/>
            <a:ext cx="3128400" cy="453300"/>
          </a:xfrm>
          <a:prstGeom prst="rect">
            <a:avLst/>
          </a:prstGeom>
          <a:noFill/>
          <a:ln cap="flat" cmpd="sng" w="9525">
            <a:solidFill>
              <a:schemeClr val="dk2"/>
            </a:solidFill>
            <a:prstDash val="solid"/>
            <a:round/>
            <a:headEnd len="sm" w="sm" type="none"/>
            <a:tailEnd len="sm" w="sm" type="none"/>
          </a:ln>
        </p:spPr>
        <p:txBody>
          <a:bodyPr anchorCtr="0" anchor="t" bIns="91425" lIns="91425" spcFirstLastPara="1" rIns="91425" wrap="square" tIns="90000">
            <a:noAutofit/>
          </a:bodyPr>
          <a:lstStyle/>
          <a:p>
            <a:pPr indent="0" lvl="0" marL="0" rtl="0" algn="l">
              <a:lnSpc>
                <a:spcPct val="130000"/>
              </a:lnSpc>
              <a:spcBef>
                <a:spcPts val="0"/>
              </a:spcBef>
              <a:spcAft>
                <a:spcPts val="0"/>
              </a:spcAft>
              <a:buNone/>
            </a:pPr>
            <a:r>
              <a:rPr lang="en-GB" sz="1600">
                <a:solidFill>
                  <a:schemeClr val="dk2"/>
                </a:solidFill>
                <a:latin typeface="Montserrat SemiBold"/>
                <a:ea typeface="Montserrat SemiBold"/>
                <a:cs typeface="Montserrat SemiBold"/>
                <a:sym typeface="Montserrat SemiBold"/>
              </a:rPr>
              <a:t>Lesson 6- Daily meals</a:t>
            </a:r>
            <a:endParaRPr sz="1600">
              <a:solidFill>
                <a:schemeClr val="dk2"/>
              </a:solidFill>
              <a:latin typeface="Montserrat SemiBold"/>
              <a:ea typeface="Montserrat SemiBold"/>
              <a:cs typeface="Montserrat SemiBold"/>
              <a:sym typeface="Montserrat SemiBold"/>
            </a:endParaRPr>
          </a:p>
        </p:txBody>
      </p:sp>
      <p:sp>
        <p:nvSpPr>
          <p:cNvPr id="123" name="Google Shape;123;p23"/>
          <p:cNvSpPr txBox="1"/>
          <p:nvPr/>
        </p:nvSpPr>
        <p:spPr>
          <a:xfrm>
            <a:off x="4734000" y="4117700"/>
            <a:ext cx="3951000" cy="6309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1000"/>
              </a:spcAft>
              <a:buNone/>
            </a:pPr>
            <a:r>
              <a:rPr lang="en-GB" sz="1600">
                <a:solidFill>
                  <a:srgbClr val="434343"/>
                </a:solidFill>
                <a:latin typeface="Montserrat"/>
                <a:ea typeface="Montserrat"/>
                <a:cs typeface="Montserrat"/>
                <a:sym typeface="Montserrat"/>
              </a:rPr>
              <a:t>Choosing food items and matching them to a meal time.</a:t>
            </a:r>
            <a:endParaRPr sz="1600">
              <a:solidFill>
                <a:srgbClr val="434343"/>
              </a:solidFill>
              <a:latin typeface="Montserrat"/>
              <a:ea typeface="Montserrat"/>
              <a:cs typeface="Montserrat"/>
              <a:sym typeface="Montserra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7" name="Shape 127"/>
        <p:cNvGrpSpPr/>
        <p:nvPr/>
      </p:nvGrpSpPr>
      <p:grpSpPr>
        <a:xfrm>
          <a:off x="0" y="0"/>
          <a:ext cx="0" cy="0"/>
          <a:chOff x="0" y="0"/>
          <a:chExt cx="0" cy="0"/>
        </a:xfrm>
      </p:grpSpPr>
      <p:sp>
        <p:nvSpPr>
          <p:cNvPr id="128" name="Google Shape;128;p24"/>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29" name="Google Shape;129;p24"/>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Teacher notes- Daily meals</a:t>
            </a:r>
            <a:endParaRPr>
              <a:solidFill>
                <a:schemeClr val="dk2"/>
              </a:solidFill>
            </a:endParaRPr>
          </a:p>
        </p:txBody>
      </p:sp>
      <p:sp>
        <p:nvSpPr>
          <p:cNvPr id="130" name="Google Shape;130;p24"/>
          <p:cNvSpPr txBox="1"/>
          <p:nvPr>
            <p:ph idx="1" type="body"/>
          </p:nvPr>
        </p:nvSpPr>
        <p:spPr>
          <a:xfrm>
            <a:off x="458975" y="11333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Learning Intention: To identify what food items are eaten at different times of the day.</a:t>
            </a:r>
            <a:endParaRPr/>
          </a:p>
          <a:p>
            <a:pPr indent="-330200" lvl="0" marL="457200" rtl="0" algn="l">
              <a:lnSpc>
                <a:spcPct val="130000"/>
              </a:lnSpc>
              <a:spcBef>
                <a:spcPts val="0"/>
              </a:spcBef>
              <a:spcAft>
                <a:spcPts val="0"/>
              </a:spcAft>
              <a:buSzPts val="1600"/>
              <a:buAutoNum type="arabicPeriod"/>
            </a:pPr>
            <a:r>
              <a:rPr lang="en-GB"/>
              <a:t>Introduction to three daily meals and the times of day that we eat them at.</a:t>
            </a:r>
            <a:endParaRPr/>
          </a:p>
          <a:p>
            <a:pPr indent="-330200" lvl="0" marL="457200" rtl="0" algn="l">
              <a:lnSpc>
                <a:spcPct val="130000"/>
              </a:lnSpc>
              <a:spcBef>
                <a:spcPts val="0"/>
              </a:spcBef>
              <a:spcAft>
                <a:spcPts val="0"/>
              </a:spcAft>
              <a:buSzPts val="1600"/>
              <a:buAutoNum type="arabicPeriod"/>
            </a:pPr>
            <a:r>
              <a:rPr lang="en-GB"/>
              <a:t>What food do we eat at breakfast? Choose images from a grid and create a breakfast plate.</a:t>
            </a:r>
            <a:endParaRPr/>
          </a:p>
          <a:p>
            <a:pPr indent="-330200" lvl="0" marL="457200" rtl="0" algn="l">
              <a:lnSpc>
                <a:spcPct val="130000"/>
              </a:lnSpc>
              <a:spcBef>
                <a:spcPts val="0"/>
              </a:spcBef>
              <a:spcAft>
                <a:spcPts val="0"/>
              </a:spcAft>
              <a:buSzPts val="1600"/>
              <a:buAutoNum type="arabicPeriod"/>
            </a:pPr>
            <a:r>
              <a:rPr lang="en-GB"/>
              <a:t>What food do we eat at lunchtime? Choose images from a grid and create a lunch plate. Talk about the different food items and size.</a:t>
            </a:r>
            <a:endParaRPr/>
          </a:p>
          <a:p>
            <a:pPr indent="-330200" lvl="0" marL="457200" rtl="0" algn="l">
              <a:lnSpc>
                <a:spcPct val="130000"/>
              </a:lnSpc>
              <a:spcBef>
                <a:spcPts val="0"/>
              </a:spcBef>
              <a:spcAft>
                <a:spcPts val="0"/>
              </a:spcAft>
              <a:buSzPts val="1600"/>
              <a:buAutoNum type="arabicPeriod"/>
            </a:pPr>
            <a:r>
              <a:rPr lang="en-GB"/>
              <a:t>What food do we eat at dinnertime? Choose images from a grid and create a dinner plate. Do you eat dessert too? Talk about portion size.</a:t>
            </a:r>
            <a:endParaRPr/>
          </a:p>
          <a:p>
            <a:pPr indent="0" lvl="0" marL="0" rtl="0" algn="l">
              <a:lnSpc>
                <a:spcPct val="130000"/>
              </a:lnSpc>
              <a:spcBef>
                <a:spcPts val="0"/>
              </a:spcBef>
              <a:spcAft>
                <a:spcPts val="0"/>
              </a:spcAft>
              <a:buNone/>
            </a:pPr>
            <a:r>
              <a:t/>
            </a:r>
            <a:endParaRPr/>
          </a:p>
          <a:p>
            <a:pPr indent="0" lvl="0" marL="0" rtl="0" algn="l">
              <a:lnSpc>
                <a:spcPct val="130000"/>
              </a:lnSpc>
              <a:spcBef>
                <a:spcPts val="0"/>
              </a:spcBef>
              <a:spcAft>
                <a:spcPts val="0"/>
              </a:spcAft>
              <a:buSzPts val="1600"/>
              <a:buNone/>
            </a:pPr>
            <a:r>
              <a:rPr lang="en-GB"/>
              <a:t>-Resources: pen and paper.</a:t>
            </a:r>
            <a:endParaRPr/>
          </a:p>
        </p:txBody>
      </p:sp>
      <p:sp>
        <p:nvSpPr>
          <p:cNvPr id="131" name="Google Shape;131;p24"/>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25"/>
          <p:cNvSpPr txBox="1"/>
          <p:nvPr>
            <p:ph type="title"/>
          </p:nvPr>
        </p:nvSpPr>
        <p:spPr>
          <a:xfrm>
            <a:off x="458975" y="446400"/>
            <a:ext cx="3951000" cy="8136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Lesson Activity Stages</a:t>
            </a:r>
            <a:endParaRPr>
              <a:solidFill>
                <a:schemeClr val="dk2"/>
              </a:solidFill>
            </a:endParaRPr>
          </a:p>
        </p:txBody>
      </p:sp>
      <p:sp>
        <p:nvSpPr>
          <p:cNvPr id="137" name="Google Shape;137;p25"/>
          <p:cNvSpPr txBox="1"/>
          <p:nvPr>
            <p:ph idx="1" type="body"/>
          </p:nvPr>
        </p:nvSpPr>
        <p:spPr>
          <a:xfrm>
            <a:off x="458975" y="1438150"/>
            <a:ext cx="6644100" cy="3189600"/>
          </a:xfrm>
          <a:prstGeom prst="rect">
            <a:avLst/>
          </a:prstGeom>
          <a:noFill/>
          <a:ln>
            <a:noFill/>
          </a:ln>
        </p:spPr>
        <p:txBody>
          <a:bodyPr anchorCtr="0" anchor="t" bIns="0" lIns="0" spcFirstLastPara="1" rIns="0" wrap="square" tIns="0">
            <a:noAutofit/>
          </a:bodyPr>
          <a:lstStyle/>
          <a:p>
            <a:pPr indent="-349250" lvl="0" marL="457200" rtl="0" algn="l">
              <a:lnSpc>
                <a:spcPct val="130000"/>
              </a:lnSpc>
              <a:spcBef>
                <a:spcPts val="1000"/>
              </a:spcBef>
              <a:spcAft>
                <a:spcPts val="0"/>
              </a:spcAft>
              <a:buSzPts val="1900"/>
              <a:buAutoNum type="arabicPeriod"/>
            </a:pPr>
            <a:r>
              <a:rPr lang="en-GB" sz="1900"/>
              <a:t>Mealtimes</a:t>
            </a:r>
            <a:endParaRPr sz="1900"/>
          </a:p>
          <a:p>
            <a:pPr indent="-349250" lvl="0" marL="457200" rtl="0" algn="l">
              <a:lnSpc>
                <a:spcPct val="130000"/>
              </a:lnSpc>
              <a:spcBef>
                <a:spcPts val="0"/>
              </a:spcBef>
              <a:spcAft>
                <a:spcPts val="0"/>
              </a:spcAft>
              <a:buSzPts val="1900"/>
              <a:buAutoNum type="arabicPeriod"/>
            </a:pPr>
            <a:r>
              <a:rPr lang="en-GB" sz="1900"/>
              <a:t>Choosing food items at breakfast</a:t>
            </a:r>
            <a:endParaRPr sz="1900"/>
          </a:p>
          <a:p>
            <a:pPr indent="-349250" lvl="0" marL="457200" rtl="0" algn="l">
              <a:lnSpc>
                <a:spcPct val="130000"/>
              </a:lnSpc>
              <a:spcBef>
                <a:spcPts val="0"/>
              </a:spcBef>
              <a:spcAft>
                <a:spcPts val="0"/>
              </a:spcAft>
              <a:buSzPts val="1900"/>
              <a:buAutoNum type="arabicPeriod"/>
            </a:pPr>
            <a:r>
              <a:rPr lang="en-GB" sz="1900"/>
              <a:t>Choose food items at lunch</a:t>
            </a:r>
            <a:endParaRPr sz="1900"/>
          </a:p>
          <a:p>
            <a:pPr indent="-349250" lvl="0" marL="457200" rtl="0" algn="l">
              <a:lnSpc>
                <a:spcPct val="130000"/>
              </a:lnSpc>
              <a:spcBef>
                <a:spcPts val="0"/>
              </a:spcBef>
              <a:spcAft>
                <a:spcPts val="0"/>
              </a:spcAft>
              <a:buSzPts val="1900"/>
              <a:buAutoNum type="arabicPeriod"/>
            </a:pPr>
            <a:r>
              <a:rPr lang="en-GB" sz="1900"/>
              <a:t>Choose food items at dinner</a:t>
            </a:r>
            <a:endParaRPr sz="1900"/>
          </a:p>
          <a:p>
            <a:pPr indent="-349250" lvl="0" marL="457200" rtl="0" algn="l">
              <a:lnSpc>
                <a:spcPct val="130000"/>
              </a:lnSpc>
              <a:spcBef>
                <a:spcPts val="0"/>
              </a:spcBef>
              <a:spcAft>
                <a:spcPts val="0"/>
              </a:spcAft>
              <a:buSzPts val="1900"/>
              <a:buAutoNum type="arabicPeriod"/>
            </a:pPr>
            <a:r>
              <a:rPr lang="en-GB" sz="1900"/>
              <a:t>Create your own plates of food</a:t>
            </a:r>
            <a:endParaRPr sz="1900"/>
          </a:p>
          <a:p>
            <a:pPr indent="0" lvl="0" marL="0" rtl="0" algn="l">
              <a:lnSpc>
                <a:spcPct val="130000"/>
              </a:lnSpc>
              <a:spcBef>
                <a:spcPts val="1000"/>
              </a:spcBef>
              <a:spcAft>
                <a:spcPts val="0"/>
              </a:spcAft>
              <a:buSzPts val="1600"/>
              <a:buNone/>
            </a:pPr>
            <a:r>
              <a:t/>
            </a:r>
            <a:endParaRPr/>
          </a:p>
          <a:p>
            <a:pPr indent="0" lvl="0" marL="0" rtl="0" algn="l">
              <a:lnSpc>
                <a:spcPct val="130000"/>
              </a:lnSpc>
              <a:spcBef>
                <a:spcPts val="1000"/>
              </a:spcBef>
              <a:spcAft>
                <a:spcPts val="1000"/>
              </a:spcAft>
              <a:buSzPts val="1600"/>
              <a:buNone/>
            </a:pPr>
            <a:r>
              <a:t/>
            </a:r>
            <a:endParaRPr/>
          </a:p>
        </p:txBody>
      </p:sp>
      <p:sp>
        <p:nvSpPr>
          <p:cNvPr id="138" name="Google Shape;138;p25"/>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6"/>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44" name="Google Shape;144;p26"/>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Meal times</a:t>
            </a:r>
            <a:endParaRPr>
              <a:solidFill>
                <a:schemeClr val="dk2"/>
              </a:solidFill>
            </a:endParaRPr>
          </a:p>
        </p:txBody>
      </p:sp>
      <p:sp>
        <p:nvSpPr>
          <p:cNvPr id="145" name="Google Shape;145;p26"/>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We eat meals at three different times of the day. </a:t>
            </a:r>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p:txBody>
      </p:sp>
      <p:sp>
        <p:nvSpPr>
          <p:cNvPr id="146" name="Google Shape;146;p26"/>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sp>
        <p:nvSpPr>
          <p:cNvPr id="147" name="Google Shape;147;p26"/>
          <p:cNvSpPr txBox="1"/>
          <p:nvPr/>
        </p:nvSpPr>
        <p:spPr>
          <a:xfrm>
            <a:off x="1107825" y="2464200"/>
            <a:ext cx="1946700" cy="4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latin typeface="Montserrat"/>
                <a:ea typeface="Montserrat"/>
                <a:cs typeface="Montserrat"/>
                <a:sym typeface="Montserrat"/>
              </a:rPr>
              <a:t>morning</a:t>
            </a:r>
            <a:endParaRPr b="1" sz="1800">
              <a:latin typeface="Montserrat"/>
              <a:ea typeface="Montserrat"/>
              <a:cs typeface="Montserrat"/>
              <a:sym typeface="Montserrat"/>
            </a:endParaRPr>
          </a:p>
        </p:txBody>
      </p:sp>
      <p:sp>
        <p:nvSpPr>
          <p:cNvPr id="148" name="Google Shape;148;p26"/>
          <p:cNvSpPr txBox="1"/>
          <p:nvPr/>
        </p:nvSpPr>
        <p:spPr>
          <a:xfrm>
            <a:off x="3608175" y="2464200"/>
            <a:ext cx="1946700" cy="4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latin typeface="Montserrat"/>
                <a:ea typeface="Montserrat"/>
                <a:cs typeface="Montserrat"/>
                <a:sym typeface="Montserrat"/>
              </a:rPr>
              <a:t>lunchtime</a:t>
            </a:r>
            <a:endParaRPr b="1" sz="1800">
              <a:latin typeface="Montserrat"/>
              <a:ea typeface="Montserrat"/>
              <a:cs typeface="Montserrat"/>
              <a:sym typeface="Montserrat"/>
            </a:endParaRPr>
          </a:p>
        </p:txBody>
      </p:sp>
      <p:sp>
        <p:nvSpPr>
          <p:cNvPr id="149" name="Google Shape;149;p26"/>
          <p:cNvSpPr txBox="1"/>
          <p:nvPr/>
        </p:nvSpPr>
        <p:spPr>
          <a:xfrm>
            <a:off x="6746875" y="2464200"/>
            <a:ext cx="1946700" cy="431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GB" sz="1800">
                <a:latin typeface="Montserrat"/>
                <a:ea typeface="Montserrat"/>
                <a:cs typeface="Montserrat"/>
                <a:sym typeface="Montserrat"/>
              </a:rPr>
              <a:t>evening</a:t>
            </a:r>
            <a:endParaRPr b="1" sz="1800">
              <a:latin typeface="Montserrat"/>
              <a:ea typeface="Montserrat"/>
              <a:cs typeface="Montserrat"/>
              <a:sym typeface="Montserra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3" name="Shape 153"/>
        <p:cNvGrpSpPr/>
        <p:nvPr/>
      </p:nvGrpSpPr>
      <p:grpSpPr>
        <a:xfrm>
          <a:off x="0" y="0"/>
          <a:ext cx="0" cy="0"/>
          <a:chOff x="0" y="0"/>
          <a:chExt cx="0" cy="0"/>
        </a:xfrm>
      </p:grpSpPr>
      <p:sp>
        <p:nvSpPr>
          <p:cNvPr id="154" name="Google Shape;154;p27"/>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55" name="Google Shape;155;p27"/>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Breakfast</a:t>
            </a:r>
            <a:endParaRPr>
              <a:solidFill>
                <a:schemeClr val="dk2"/>
              </a:solidFill>
            </a:endParaRPr>
          </a:p>
        </p:txBody>
      </p:sp>
      <p:sp>
        <p:nvSpPr>
          <p:cNvPr id="156" name="Google Shape;156;p27"/>
          <p:cNvSpPr txBox="1"/>
          <p:nvPr>
            <p:ph idx="1" type="body"/>
          </p:nvPr>
        </p:nvSpPr>
        <p:spPr>
          <a:xfrm>
            <a:off x="458975" y="980950"/>
            <a:ext cx="8820900" cy="9447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In the morning we eat </a:t>
            </a:r>
            <a:r>
              <a:rPr b="1" lang="en-GB"/>
              <a:t>breakfast.</a:t>
            </a:r>
            <a:endParaRPr b="1"/>
          </a:p>
          <a:p>
            <a:pPr indent="0" lvl="0" marL="0" rtl="0" algn="l">
              <a:lnSpc>
                <a:spcPct val="130000"/>
              </a:lnSpc>
              <a:spcBef>
                <a:spcPts val="0"/>
              </a:spcBef>
              <a:spcAft>
                <a:spcPts val="0"/>
              </a:spcAft>
              <a:buSzPts val="1600"/>
              <a:buNone/>
            </a:pPr>
            <a:r>
              <a:rPr lang="en-GB"/>
              <a:t>What food items do you eat at breakfast time?</a:t>
            </a:r>
            <a:endParaRPr/>
          </a:p>
          <a:p>
            <a:pPr indent="0" lvl="0" marL="0" rtl="0" algn="l">
              <a:lnSpc>
                <a:spcPct val="130000"/>
              </a:lnSpc>
              <a:spcBef>
                <a:spcPts val="0"/>
              </a:spcBef>
              <a:spcAft>
                <a:spcPts val="0"/>
              </a:spcAft>
              <a:buSzPts val="1600"/>
              <a:buNone/>
            </a:pPr>
            <a:r>
              <a:rPr lang="en-GB"/>
              <a:t>P</a:t>
            </a:r>
            <a:r>
              <a:rPr lang="en-GB"/>
              <a:t>oint to the food items that you eat in the morning for breakfast. Discuss foods that you shouldn’t eat at breakfast e.g. chocolate. </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p:txBody>
      </p:sp>
      <p:sp>
        <p:nvSpPr>
          <p:cNvPr id="157" name="Google Shape;157;p27"/>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graphicFrame>
        <p:nvGraphicFramePr>
          <p:cNvPr id="158" name="Google Shape;158;p27"/>
          <p:cNvGraphicFramePr/>
          <p:nvPr/>
        </p:nvGraphicFramePr>
        <p:xfrm>
          <a:off x="545000" y="2190750"/>
          <a:ext cx="3000000" cy="3000000"/>
        </p:xfrm>
        <a:graphic>
          <a:graphicData uri="http://schemas.openxmlformats.org/drawingml/2006/table">
            <a:tbl>
              <a:tblPr>
                <a:noFill/>
                <a:tableStyleId>{DA219135-9E32-49A3-B89E-04DE4FCCF6D5}</a:tableStyleId>
              </a:tblPr>
              <a:tblGrid>
                <a:gridCol w="1575975"/>
                <a:gridCol w="1575975"/>
                <a:gridCol w="1575975"/>
                <a:gridCol w="1575975"/>
                <a:gridCol w="1575975"/>
              </a:tblGrid>
              <a:tr h="11940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1940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59" name="Google Shape;159;p27"/>
          <p:cNvPicPr preferRelativeResize="0"/>
          <p:nvPr/>
        </p:nvPicPr>
        <p:blipFill>
          <a:blip r:embed="rId3">
            <a:alphaModFix/>
          </a:blip>
          <a:stretch>
            <a:fillRect/>
          </a:stretch>
        </p:blipFill>
        <p:spPr>
          <a:xfrm>
            <a:off x="609462" y="2331625"/>
            <a:ext cx="1461274" cy="944750"/>
          </a:xfrm>
          <a:prstGeom prst="rect">
            <a:avLst/>
          </a:prstGeom>
          <a:noFill/>
          <a:ln>
            <a:noFill/>
          </a:ln>
        </p:spPr>
      </p:pic>
      <p:pic>
        <p:nvPicPr>
          <p:cNvPr id="160" name="Google Shape;160;p27"/>
          <p:cNvPicPr preferRelativeResize="0"/>
          <p:nvPr/>
        </p:nvPicPr>
        <p:blipFill>
          <a:blip r:embed="rId4">
            <a:alphaModFix/>
          </a:blip>
          <a:stretch>
            <a:fillRect/>
          </a:stretch>
        </p:blipFill>
        <p:spPr>
          <a:xfrm>
            <a:off x="2252650" y="2281675"/>
            <a:ext cx="1367178" cy="1044650"/>
          </a:xfrm>
          <a:prstGeom prst="rect">
            <a:avLst/>
          </a:prstGeom>
          <a:noFill/>
          <a:ln>
            <a:noFill/>
          </a:ln>
        </p:spPr>
      </p:pic>
      <p:pic>
        <p:nvPicPr>
          <p:cNvPr id="161" name="Google Shape;161;p27"/>
          <p:cNvPicPr preferRelativeResize="0"/>
          <p:nvPr/>
        </p:nvPicPr>
        <p:blipFill>
          <a:blip r:embed="rId5">
            <a:alphaModFix/>
          </a:blip>
          <a:stretch>
            <a:fillRect/>
          </a:stretch>
        </p:blipFill>
        <p:spPr>
          <a:xfrm>
            <a:off x="3860450" y="2242400"/>
            <a:ext cx="1283049" cy="1123204"/>
          </a:xfrm>
          <a:prstGeom prst="rect">
            <a:avLst/>
          </a:prstGeom>
          <a:noFill/>
          <a:ln>
            <a:noFill/>
          </a:ln>
        </p:spPr>
      </p:pic>
      <p:pic>
        <p:nvPicPr>
          <p:cNvPr id="162" name="Google Shape;162;p27"/>
          <p:cNvPicPr preferRelativeResize="0"/>
          <p:nvPr/>
        </p:nvPicPr>
        <p:blipFill>
          <a:blip r:embed="rId6">
            <a:alphaModFix/>
          </a:blip>
          <a:stretch>
            <a:fillRect/>
          </a:stretch>
        </p:blipFill>
        <p:spPr>
          <a:xfrm>
            <a:off x="5462002" y="2281675"/>
            <a:ext cx="1186101" cy="1044651"/>
          </a:xfrm>
          <a:prstGeom prst="rect">
            <a:avLst/>
          </a:prstGeom>
          <a:noFill/>
          <a:ln>
            <a:noFill/>
          </a:ln>
        </p:spPr>
      </p:pic>
      <p:pic>
        <p:nvPicPr>
          <p:cNvPr id="163" name="Google Shape;163;p27"/>
          <p:cNvPicPr preferRelativeResize="0"/>
          <p:nvPr/>
        </p:nvPicPr>
        <p:blipFill rotWithShape="1">
          <a:blip r:embed="rId7">
            <a:alphaModFix/>
          </a:blip>
          <a:srcRect b="10137" l="14377" r="13983" t="5238"/>
          <a:stretch/>
        </p:blipFill>
        <p:spPr>
          <a:xfrm>
            <a:off x="7122200" y="2281675"/>
            <a:ext cx="884333" cy="1044650"/>
          </a:xfrm>
          <a:prstGeom prst="rect">
            <a:avLst/>
          </a:prstGeom>
          <a:noFill/>
          <a:ln>
            <a:noFill/>
          </a:ln>
        </p:spPr>
      </p:pic>
      <p:pic>
        <p:nvPicPr>
          <p:cNvPr id="164" name="Google Shape;164;p27"/>
          <p:cNvPicPr preferRelativeResize="0"/>
          <p:nvPr/>
        </p:nvPicPr>
        <p:blipFill>
          <a:blip r:embed="rId8">
            <a:alphaModFix/>
          </a:blip>
          <a:stretch>
            <a:fillRect/>
          </a:stretch>
        </p:blipFill>
        <p:spPr>
          <a:xfrm>
            <a:off x="609450" y="3467125"/>
            <a:ext cx="1461276" cy="1000550"/>
          </a:xfrm>
          <a:prstGeom prst="rect">
            <a:avLst/>
          </a:prstGeom>
          <a:noFill/>
          <a:ln>
            <a:noFill/>
          </a:ln>
        </p:spPr>
      </p:pic>
      <p:pic>
        <p:nvPicPr>
          <p:cNvPr id="165" name="Google Shape;165;p27"/>
          <p:cNvPicPr preferRelativeResize="0"/>
          <p:nvPr/>
        </p:nvPicPr>
        <p:blipFill>
          <a:blip r:embed="rId9">
            <a:alphaModFix/>
          </a:blip>
          <a:stretch>
            <a:fillRect/>
          </a:stretch>
        </p:blipFill>
        <p:spPr>
          <a:xfrm>
            <a:off x="2212025" y="3467125"/>
            <a:ext cx="1407800" cy="1000550"/>
          </a:xfrm>
          <a:prstGeom prst="rect">
            <a:avLst/>
          </a:prstGeom>
          <a:noFill/>
          <a:ln>
            <a:noFill/>
          </a:ln>
        </p:spPr>
      </p:pic>
      <p:pic>
        <p:nvPicPr>
          <p:cNvPr id="166" name="Google Shape;166;p27"/>
          <p:cNvPicPr preferRelativeResize="0"/>
          <p:nvPr/>
        </p:nvPicPr>
        <p:blipFill>
          <a:blip r:embed="rId10">
            <a:alphaModFix/>
          </a:blip>
          <a:stretch>
            <a:fillRect/>
          </a:stretch>
        </p:blipFill>
        <p:spPr>
          <a:xfrm>
            <a:off x="3825825" y="3495025"/>
            <a:ext cx="1367174" cy="944750"/>
          </a:xfrm>
          <a:prstGeom prst="rect">
            <a:avLst/>
          </a:prstGeom>
          <a:noFill/>
          <a:ln>
            <a:noFill/>
          </a:ln>
        </p:spPr>
      </p:pic>
      <p:pic>
        <p:nvPicPr>
          <p:cNvPr id="167" name="Google Shape;167;p27"/>
          <p:cNvPicPr preferRelativeResize="0"/>
          <p:nvPr/>
        </p:nvPicPr>
        <p:blipFill>
          <a:blip r:embed="rId11">
            <a:alphaModFix/>
          </a:blip>
          <a:stretch>
            <a:fillRect/>
          </a:stretch>
        </p:blipFill>
        <p:spPr>
          <a:xfrm>
            <a:off x="5366650" y="3495025"/>
            <a:ext cx="1367174" cy="944749"/>
          </a:xfrm>
          <a:prstGeom prst="rect">
            <a:avLst/>
          </a:prstGeom>
          <a:noFill/>
          <a:ln>
            <a:noFill/>
          </a:ln>
        </p:spPr>
      </p:pic>
      <p:pic>
        <p:nvPicPr>
          <p:cNvPr id="168" name="Google Shape;168;p27"/>
          <p:cNvPicPr preferRelativeResize="0"/>
          <p:nvPr/>
        </p:nvPicPr>
        <p:blipFill>
          <a:blip r:embed="rId12">
            <a:alphaModFix/>
          </a:blip>
          <a:stretch>
            <a:fillRect/>
          </a:stretch>
        </p:blipFill>
        <p:spPr>
          <a:xfrm>
            <a:off x="6948100" y="3497219"/>
            <a:ext cx="1407800" cy="94036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28"/>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74" name="Google Shape;174;p28"/>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Breakfast</a:t>
            </a:r>
            <a:endParaRPr>
              <a:solidFill>
                <a:schemeClr val="dk2"/>
              </a:solidFill>
            </a:endParaRPr>
          </a:p>
        </p:txBody>
      </p:sp>
      <p:sp>
        <p:nvSpPr>
          <p:cNvPr id="175" name="Google Shape;175;p28"/>
          <p:cNvSpPr txBox="1"/>
          <p:nvPr>
            <p:ph idx="1" type="body"/>
          </p:nvPr>
        </p:nvSpPr>
        <p:spPr>
          <a:xfrm>
            <a:off x="458975" y="12857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It is important to eat healthy food in the morning. Healthy food helps get our brains ready for learning.</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Draw or cut out what you would choose for breakfast. </a:t>
            </a:r>
            <a:endParaRPr/>
          </a:p>
          <a:p>
            <a:pPr indent="0" lvl="0" marL="0" rtl="0" algn="l">
              <a:lnSpc>
                <a:spcPct val="130000"/>
              </a:lnSpc>
              <a:spcBef>
                <a:spcPts val="0"/>
              </a:spcBef>
              <a:spcAft>
                <a:spcPts val="0"/>
              </a:spcAft>
              <a:buSzPts val="1600"/>
              <a:buNone/>
            </a:pPr>
            <a:r>
              <a:t/>
            </a:r>
            <a:endParaRPr>
              <a:solidFill>
                <a:srgbClr val="FF0000"/>
              </a:solidFill>
            </a:endParaRPr>
          </a:p>
          <a:p>
            <a:pPr indent="0" lvl="0" marL="0" rtl="0" algn="l">
              <a:lnSpc>
                <a:spcPct val="130000"/>
              </a:lnSpc>
              <a:spcBef>
                <a:spcPts val="0"/>
              </a:spcBef>
              <a:spcAft>
                <a:spcPts val="0"/>
              </a:spcAft>
              <a:buSzPts val="1600"/>
              <a:buNone/>
            </a:pPr>
            <a:r>
              <a:t/>
            </a:r>
            <a:endParaRPr>
              <a:solidFill>
                <a:srgbClr val="FF0000"/>
              </a:solidFill>
            </a:endParaRPr>
          </a:p>
        </p:txBody>
      </p:sp>
      <p:sp>
        <p:nvSpPr>
          <p:cNvPr id="176" name="Google Shape;176;p28"/>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pic>
        <p:nvPicPr>
          <p:cNvPr id="177" name="Google Shape;177;p28"/>
          <p:cNvPicPr preferRelativeResize="0"/>
          <p:nvPr/>
        </p:nvPicPr>
        <p:blipFill rotWithShape="1">
          <a:blip r:embed="rId3">
            <a:alphaModFix/>
          </a:blip>
          <a:srcRect b="13688" l="0" r="0" t="0"/>
          <a:stretch/>
        </p:blipFill>
        <p:spPr>
          <a:xfrm>
            <a:off x="935775" y="2753750"/>
            <a:ext cx="4162301" cy="1796275"/>
          </a:xfrm>
          <a:prstGeom prst="rect">
            <a:avLst/>
          </a:prstGeom>
          <a:noFill/>
          <a:ln>
            <a:noFill/>
          </a:ln>
        </p:spPr>
      </p:pic>
      <p:pic>
        <p:nvPicPr>
          <p:cNvPr id="178" name="Google Shape;178;p28"/>
          <p:cNvPicPr preferRelativeResize="0"/>
          <p:nvPr/>
        </p:nvPicPr>
        <p:blipFill>
          <a:blip r:embed="rId4">
            <a:alphaModFix/>
          </a:blip>
          <a:stretch>
            <a:fillRect/>
          </a:stretch>
        </p:blipFill>
        <p:spPr>
          <a:xfrm>
            <a:off x="5316627" y="2753750"/>
            <a:ext cx="1123200" cy="148984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sp>
        <p:nvSpPr>
          <p:cNvPr id="183" name="Google Shape;183;p29"/>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184" name="Google Shape;184;p29"/>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Lunch</a:t>
            </a:r>
            <a:endParaRPr>
              <a:solidFill>
                <a:schemeClr val="dk2"/>
              </a:solidFill>
            </a:endParaRPr>
          </a:p>
        </p:txBody>
      </p:sp>
      <p:sp>
        <p:nvSpPr>
          <p:cNvPr id="185" name="Google Shape;185;p29"/>
          <p:cNvSpPr txBox="1"/>
          <p:nvPr>
            <p:ph idx="1" type="body"/>
          </p:nvPr>
        </p:nvSpPr>
        <p:spPr>
          <a:xfrm>
            <a:off x="457400" y="899575"/>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At lunchtime we eat </a:t>
            </a:r>
            <a:r>
              <a:rPr b="1" lang="en-GB"/>
              <a:t>lunch.</a:t>
            </a:r>
            <a:endParaRPr b="1"/>
          </a:p>
          <a:p>
            <a:pPr indent="0" lvl="0" marL="0" rtl="0" algn="l">
              <a:lnSpc>
                <a:spcPct val="130000"/>
              </a:lnSpc>
              <a:spcBef>
                <a:spcPts val="0"/>
              </a:spcBef>
              <a:spcAft>
                <a:spcPts val="0"/>
              </a:spcAft>
              <a:buSzPts val="1600"/>
              <a:buNone/>
            </a:pPr>
            <a:r>
              <a:rPr lang="en-GB"/>
              <a:t>What food items do you eat at lunch time?</a:t>
            </a:r>
            <a:endParaRPr/>
          </a:p>
          <a:p>
            <a:pPr indent="0" lvl="0" marL="0" rtl="0" algn="l">
              <a:lnSpc>
                <a:spcPct val="130000"/>
              </a:lnSpc>
              <a:spcBef>
                <a:spcPts val="0"/>
              </a:spcBef>
              <a:spcAft>
                <a:spcPts val="0"/>
              </a:spcAft>
              <a:buSzPts val="1600"/>
              <a:buNone/>
            </a:pPr>
            <a:r>
              <a:rPr lang="en-GB"/>
              <a:t>Point to the food items that you eat at lunchtime. Discuss portion size and what food items could go in a lunch box. </a:t>
            </a:r>
            <a:endParaRPr/>
          </a:p>
          <a:p>
            <a:pPr indent="0" lvl="0" marL="0" rtl="0" algn="l">
              <a:lnSpc>
                <a:spcPct val="130000"/>
              </a:lnSpc>
              <a:spcBef>
                <a:spcPts val="0"/>
              </a:spcBef>
              <a:spcAft>
                <a:spcPts val="0"/>
              </a:spcAft>
              <a:buSzPts val="1600"/>
              <a:buNone/>
            </a:pPr>
            <a:r>
              <a:t/>
            </a:r>
            <a:endParaRPr>
              <a:solidFill>
                <a:srgbClr val="FF0000"/>
              </a:solidFill>
            </a:endParaRPr>
          </a:p>
        </p:txBody>
      </p:sp>
      <p:sp>
        <p:nvSpPr>
          <p:cNvPr id="186" name="Google Shape;186;p29"/>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graphicFrame>
        <p:nvGraphicFramePr>
          <p:cNvPr id="187" name="Google Shape;187;p29"/>
          <p:cNvGraphicFramePr/>
          <p:nvPr/>
        </p:nvGraphicFramePr>
        <p:xfrm>
          <a:off x="545000" y="2190750"/>
          <a:ext cx="3000000" cy="3000000"/>
        </p:xfrm>
        <a:graphic>
          <a:graphicData uri="http://schemas.openxmlformats.org/drawingml/2006/table">
            <a:tbl>
              <a:tblPr>
                <a:noFill/>
                <a:tableStyleId>{DA219135-9E32-49A3-B89E-04DE4FCCF6D5}</a:tableStyleId>
              </a:tblPr>
              <a:tblGrid>
                <a:gridCol w="1974600"/>
                <a:gridCol w="1974600"/>
                <a:gridCol w="1974600"/>
                <a:gridCol w="1974600"/>
              </a:tblGrid>
              <a:tr h="11940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r h="1194075">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c>
                  <a:txBody>
                    <a:bodyPr/>
                    <a:lstStyle/>
                    <a:p>
                      <a:pPr indent="0" lvl="0" marL="0" rtl="0" algn="l">
                        <a:spcBef>
                          <a:spcPts val="0"/>
                        </a:spcBef>
                        <a:spcAft>
                          <a:spcPts val="0"/>
                        </a:spcAft>
                        <a:buNone/>
                      </a:pPr>
                      <a:r>
                        <a:t/>
                      </a:r>
                      <a:endParaRPr/>
                    </a:p>
                  </a:txBody>
                  <a:tcPr marT="91425" marB="91425" marR="91425" marL="91425"/>
                </a:tc>
              </a:tr>
            </a:tbl>
          </a:graphicData>
        </a:graphic>
      </p:graphicFrame>
      <p:pic>
        <p:nvPicPr>
          <p:cNvPr id="188" name="Google Shape;188;p29"/>
          <p:cNvPicPr preferRelativeResize="0"/>
          <p:nvPr/>
        </p:nvPicPr>
        <p:blipFill rotWithShape="1">
          <a:blip r:embed="rId3">
            <a:alphaModFix/>
          </a:blip>
          <a:srcRect b="14667" l="2959" r="2780" t="9528"/>
          <a:stretch/>
        </p:blipFill>
        <p:spPr>
          <a:xfrm>
            <a:off x="606975" y="2301077"/>
            <a:ext cx="1783450" cy="1029823"/>
          </a:xfrm>
          <a:prstGeom prst="rect">
            <a:avLst/>
          </a:prstGeom>
          <a:noFill/>
          <a:ln>
            <a:noFill/>
          </a:ln>
        </p:spPr>
      </p:pic>
      <p:pic>
        <p:nvPicPr>
          <p:cNvPr id="189" name="Google Shape;189;p29"/>
          <p:cNvPicPr preferRelativeResize="0"/>
          <p:nvPr/>
        </p:nvPicPr>
        <p:blipFill>
          <a:blip r:embed="rId4">
            <a:alphaModFix/>
          </a:blip>
          <a:stretch>
            <a:fillRect/>
          </a:stretch>
        </p:blipFill>
        <p:spPr>
          <a:xfrm>
            <a:off x="2765400" y="2274113"/>
            <a:ext cx="1464050" cy="1083750"/>
          </a:xfrm>
          <a:prstGeom prst="rect">
            <a:avLst/>
          </a:prstGeom>
          <a:noFill/>
          <a:ln>
            <a:noFill/>
          </a:ln>
        </p:spPr>
      </p:pic>
      <p:pic>
        <p:nvPicPr>
          <p:cNvPr id="190" name="Google Shape;190;p29"/>
          <p:cNvPicPr preferRelativeResize="0"/>
          <p:nvPr/>
        </p:nvPicPr>
        <p:blipFill>
          <a:blip r:embed="rId5">
            <a:alphaModFix/>
          </a:blip>
          <a:stretch>
            <a:fillRect/>
          </a:stretch>
        </p:blipFill>
        <p:spPr>
          <a:xfrm>
            <a:off x="4881100" y="2218950"/>
            <a:ext cx="1138900" cy="1138900"/>
          </a:xfrm>
          <a:prstGeom prst="rect">
            <a:avLst/>
          </a:prstGeom>
          <a:noFill/>
          <a:ln>
            <a:noFill/>
          </a:ln>
        </p:spPr>
      </p:pic>
      <p:pic>
        <p:nvPicPr>
          <p:cNvPr id="191" name="Google Shape;191;p29"/>
          <p:cNvPicPr preferRelativeResize="0"/>
          <p:nvPr/>
        </p:nvPicPr>
        <p:blipFill>
          <a:blip r:embed="rId6">
            <a:alphaModFix/>
          </a:blip>
          <a:stretch>
            <a:fillRect/>
          </a:stretch>
        </p:blipFill>
        <p:spPr>
          <a:xfrm>
            <a:off x="2605700" y="3434113"/>
            <a:ext cx="1783451" cy="1048236"/>
          </a:xfrm>
          <a:prstGeom prst="rect">
            <a:avLst/>
          </a:prstGeom>
          <a:noFill/>
          <a:ln>
            <a:noFill/>
          </a:ln>
        </p:spPr>
      </p:pic>
      <p:pic>
        <p:nvPicPr>
          <p:cNvPr id="192" name="Google Shape;192;p29"/>
          <p:cNvPicPr preferRelativeResize="0"/>
          <p:nvPr/>
        </p:nvPicPr>
        <p:blipFill>
          <a:blip r:embed="rId7">
            <a:alphaModFix/>
          </a:blip>
          <a:stretch>
            <a:fillRect/>
          </a:stretch>
        </p:blipFill>
        <p:spPr>
          <a:xfrm>
            <a:off x="747925" y="3439625"/>
            <a:ext cx="1622401" cy="1083725"/>
          </a:xfrm>
          <a:prstGeom prst="rect">
            <a:avLst/>
          </a:prstGeom>
          <a:noFill/>
          <a:ln>
            <a:noFill/>
          </a:ln>
        </p:spPr>
      </p:pic>
      <p:pic>
        <p:nvPicPr>
          <p:cNvPr id="193" name="Google Shape;193;p29"/>
          <p:cNvPicPr preferRelativeResize="0"/>
          <p:nvPr/>
        </p:nvPicPr>
        <p:blipFill>
          <a:blip r:embed="rId8">
            <a:alphaModFix/>
          </a:blip>
          <a:stretch>
            <a:fillRect/>
          </a:stretch>
        </p:blipFill>
        <p:spPr>
          <a:xfrm>
            <a:off x="4646426" y="3452642"/>
            <a:ext cx="1622400" cy="1079631"/>
          </a:xfrm>
          <a:prstGeom prst="rect">
            <a:avLst/>
          </a:prstGeom>
          <a:noFill/>
          <a:ln>
            <a:noFill/>
          </a:ln>
        </p:spPr>
      </p:pic>
      <p:pic>
        <p:nvPicPr>
          <p:cNvPr id="194" name="Google Shape;194;p29"/>
          <p:cNvPicPr preferRelativeResize="0"/>
          <p:nvPr/>
        </p:nvPicPr>
        <p:blipFill>
          <a:blip r:embed="rId9">
            <a:alphaModFix/>
          </a:blip>
          <a:stretch>
            <a:fillRect/>
          </a:stretch>
        </p:blipFill>
        <p:spPr>
          <a:xfrm>
            <a:off x="6671648" y="2264288"/>
            <a:ext cx="1571876" cy="1048223"/>
          </a:xfrm>
          <a:prstGeom prst="rect">
            <a:avLst/>
          </a:prstGeom>
          <a:noFill/>
          <a:ln>
            <a:noFill/>
          </a:ln>
        </p:spPr>
      </p:pic>
      <p:pic>
        <p:nvPicPr>
          <p:cNvPr id="195" name="Google Shape;195;p29"/>
          <p:cNvPicPr preferRelativeResize="0"/>
          <p:nvPr/>
        </p:nvPicPr>
        <p:blipFill rotWithShape="1">
          <a:blip r:embed="rId10">
            <a:alphaModFix/>
          </a:blip>
          <a:srcRect b="15189" l="26373" r="0" t="0"/>
          <a:stretch/>
        </p:blipFill>
        <p:spPr>
          <a:xfrm>
            <a:off x="6671650" y="3452650"/>
            <a:ext cx="1571875" cy="107962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30"/>
          <p:cNvSpPr txBox="1"/>
          <p:nvPr/>
        </p:nvSpPr>
        <p:spPr>
          <a:xfrm>
            <a:off x="468400" y="4793325"/>
            <a:ext cx="3305400" cy="1503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t/>
            </a:r>
            <a:endParaRPr b="0" i="0" sz="800" u="none" cap="none" strike="noStrike">
              <a:solidFill>
                <a:srgbClr val="00A099"/>
              </a:solidFill>
              <a:latin typeface="Montserrat Medium"/>
              <a:ea typeface="Montserrat Medium"/>
              <a:cs typeface="Montserrat Medium"/>
              <a:sym typeface="Montserrat Medium"/>
            </a:endParaRPr>
          </a:p>
        </p:txBody>
      </p:sp>
      <p:sp>
        <p:nvSpPr>
          <p:cNvPr id="201" name="Google Shape;201;p30"/>
          <p:cNvSpPr txBox="1"/>
          <p:nvPr>
            <p:ph type="title"/>
          </p:nvPr>
        </p:nvSpPr>
        <p:spPr>
          <a:xfrm>
            <a:off x="458975" y="445025"/>
            <a:ext cx="8226000" cy="814500"/>
          </a:xfrm>
          <a:prstGeom prst="rect">
            <a:avLst/>
          </a:prstGeom>
          <a:noFill/>
          <a:ln>
            <a:noFill/>
          </a:ln>
        </p:spPr>
        <p:txBody>
          <a:bodyPr anchorCtr="0" anchor="t" bIns="0" lIns="0" spcFirstLastPara="1" rIns="0" wrap="square" tIns="0">
            <a:noAutofit/>
          </a:bodyPr>
          <a:lstStyle/>
          <a:p>
            <a:pPr indent="0" lvl="0" marL="0" rtl="0" algn="l">
              <a:lnSpc>
                <a:spcPct val="115000"/>
              </a:lnSpc>
              <a:spcBef>
                <a:spcPts val="0"/>
              </a:spcBef>
              <a:spcAft>
                <a:spcPts val="0"/>
              </a:spcAft>
              <a:buSzPts val="2200"/>
              <a:buNone/>
            </a:pPr>
            <a:r>
              <a:rPr lang="en-GB">
                <a:solidFill>
                  <a:schemeClr val="dk2"/>
                </a:solidFill>
              </a:rPr>
              <a:t>Lunch</a:t>
            </a:r>
            <a:endParaRPr>
              <a:solidFill>
                <a:schemeClr val="dk2"/>
              </a:solidFill>
            </a:endParaRPr>
          </a:p>
        </p:txBody>
      </p:sp>
      <p:sp>
        <p:nvSpPr>
          <p:cNvPr id="202" name="Google Shape;202;p30"/>
          <p:cNvSpPr txBox="1"/>
          <p:nvPr>
            <p:ph idx="1" type="body"/>
          </p:nvPr>
        </p:nvSpPr>
        <p:spPr>
          <a:xfrm>
            <a:off x="458975" y="1438150"/>
            <a:ext cx="8226000" cy="2981100"/>
          </a:xfrm>
          <a:prstGeom prst="rect">
            <a:avLst/>
          </a:prstGeom>
          <a:noFill/>
          <a:ln>
            <a:noFill/>
          </a:ln>
        </p:spPr>
        <p:txBody>
          <a:bodyPr anchorCtr="0" anchor="t" bIns="0" lIns="0" spcFirstLastPara="1" rIns="0" wrap="square" tIns="0">
            <a:noAutofit/>
          </a:bodyPr>
          <a:lstStyle/>
          <a:p>
            <a:pPr indent="0" lvl="0" marL="0" rtl="0" algn="l">
              <a:lnSpc>
                <a:spcPct val="130000"/>
              </a:lnSpc>
              <a:spcBef>
                <a:spcPts val="0"/>
              </a:spcBef>
              <a:spcAft>
                <a:spcPts val="0"/>
              </a:spcAft>
              <a:buSzPts val="1600"/>
              <a:buNone/>
            </a:pPr>
            <a:r>
              <a:rPr lang="en-GB"/>
              <a:t>Lunch is usually a smaller meal.</a:t>
            </a:r>
            <a:endParaRPr/>
          </a:p>
          <a:p>
            <a:pPr indent="0" lvl="0" marL="0" rtl="0" algn="l">
              <a:lnSpc>
                <a:spcPct val="130000"/>
              </a:lnSpc>
              <a:spcBef>
                <a:spcPts val="0"/>
              </a:spcBef>
              <a:spcAft>
                <a:spcPts val="0"/>
              </a:spcAft>
              <a:buSzPts val="1600"/>
              <a:buNone/>
            </a:pPr>
            <a:r>
              <a:t/>
            </a:r>
            <a:endParaRPr/>
          </a:p>
          <a:p>
            <a:pPr indent="0" lvl="0" marL="0" rtl="0" algn="l">
              <a:lnSpc>
                <a:spcPct val="130000"/>
              </a:lnSpc>
              <a:spcBef>
                <a:spcPts val="0"/>
              </a:spcBef>
              <a:spcAft>
                <a:spcPts val="0"/>
              </a:spcAft>
              <a:buSzPts val="1600"/>
              <a:buNone/>
            </a:pPr>
            <a:r>
              <a:rPr lang="en-GB"/>
              <a:t>Draw or cut out what you would choose for lunch.</a:t>
            </a:r>
            <a:endParaRPr/>
          </a:p>
        </p:txBody>
      </p:sp>
      <p:sp>
        <p:nvSpPr>
          <p:cNvPr id="203" name="Google Shape;203;p30"/>
          <p:cNvSpPr txBox="1"/>
          <p:nvPr>
            <p:ph idx="12" type="sldNum"/>
          </p:nvPr>
        </p:nvSpPr>
        <p:spPr>
          <a:xfrm>
            <a:off x="458971" y="4793325"/>
            <a:ext cx="720000" cy="1800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800"/>
              <a:buNone/>
            </a:pPr>
            <a:fld id="{00000000-1234-1234-1234-123412341234}" type="slidenum">
              <a:rPr lang="en-GB">
                <a:solidFill>
                  <a:schemeClr val="dk2"/>
                </a:solidFill>
              </a:rPr>
              <a:t>‹#›</a:t>
            </a:fld>
            <a:endParaRPr>
              <a:solidFill>
                <a:schemeClr val="dk2"/>
              </a:solidFill>
            </a:endParaRPr>
          </a:p>
        </p:txBody>
      </p:sp>
      <p:pic>
        <p:nvPicPr>
          <p:cNvPr id="204" name="Google Shape;204;p30"/>
          <p:cNvPicPr preferRelativeResize="0"/>
          <p:nvPr/>
        </p:nvPicPr>
        <p:blipFill rotWithShape="1">
          <a:blip r:embed="rId3">
            <a:alphaModFix/>
          </a:blip>
          <a:srcRect b="13688" l="0" r="0" t="0"/>
          <a:stretch/>
        </p:blipFill>
        <p:spPr>
          <a:xfrm>
            <a:off x="935775" y="2753750"/>
            <a:ext cx="4162301" cy="1796275"/>
          </a:xfrm>
          <a:prstGeom prst="rect">
            <a:avLst/>
          </a:prstGeom>
          <a:noFill/>
          <a:ln>
            <a:noFill/>
          </a:ln>
        </p:spPr>
      </p:pic>
      <p:pic>
        <p:nvPicPr>
          <p:cNvPr id="205" name="Google Shape;205;p30"/>
          <p:cNvPicPr preferRelativeResize="0"/>
          <p:nvPr/>
        </p:nvPicPr>
        <p:blipFill>
          <a:blip r:embed="rId4">
            <a:alphaModFix/>
          </a:blip>
          <a:stretch>
            <a:fillRect/>
          </a:stretch>
        </p:blipFill>
        <p:spPr>
          <a:xfrm>
            <a:off x="5316627" y="2753750"/>
            <a:ext cx="1123200" cy="148984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ak National Academy v2">
  <a:themeElements>
    <a:clrScheme name="Simple Light">
      <a:dk1>
        <a:srgbClr val="65BE4B"/>
      </a:dk1>
      <a:lt1>
        <a:srgbClr val="FFFFFF"/>
      </a:lt1>
      <a:dk2>
        <a:srgbClr val="434343"/>
      </a:dk2>
      <a:lt2>
        <a:srgbClr val="D2D2D7"/>
      </a:lt2>
      <a:accent1>
        <a:srgbClr val="69BE4B"/>
      </a:accent1>
      <a:accent2>
        <a:srgbClr val="46C7E1"/>
      </a:accent2>
      <a:accent3>
        <a:srgbClr val="FA9B23"/>
      </a:accent3>
      <a:accent4>
        <a:srgbClr val="786EC8"/>
      </a:accent4>
      <a:accent5>
        <a:srgbClr val="F03C78"/>
      </a:accent5>
      <a:accent6>
        <a:srgbClr val="00968C"/>
      </a:accent6>
      <a:hlink>
        <a:srgbClr val="00823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