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  <p:sldMasterId id="2147483688" r:id="rId5"/>
    <p:sldMasterId id="2147483689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c6baa6bd2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8c6baa6bd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c4429fd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c4429fd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use standard units? Why not non standard units?</a:t>
            </a:r>
            <a:endParaRPr/>
          </a:p>
        </p:txBody>
      </p:sp>
      <p:sp>
        <p:nvSpPr>
          <p:cNvPr id="219" name="Google Shape;219;g8c4429fd1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1" name="Google Shape;151;p3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2" name="Google Shape;152;p3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60" name="Google Shape;160;p3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61" name="Google Shape;161;p3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4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5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6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7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8" name="Google Shape;178;p3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0" name="Google Shape;180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3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4" name="Google Shape;184;p3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5" name="Google Shape;185;p3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6" name="Google Shape;186;p3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7" name="Google Shape;187;p3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8" name="Google Shape;188;p3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9" name="Google Shape;189;p3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0" name="Google Shape;190;p3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1" name="Google Shape;191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4" name="Google Shape;194;p4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5" name="Google Shape;195;p4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96" name="Google Shape;196;p4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7" name="Google Shape;197;p4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98" name="Google Shape;198;p4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9" name="Google Shape;199;p4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00" name="Google Shape;200;p4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1" name="Google Shape;201;p4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02" name="Google Shape;202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205" name="Google Shape;205;p4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06" name="Google Shape;206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2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>
            <p:ph type="title"/>
          </p:nvPr>
        </p:nvSpPr>
        <p:spPr>
          <a:xfrm>
            <a:off x="326500" y="1037425"/>
            <a:ext cx="83619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2800">
                <a:solidFill>
                  <a:schemeClr val="dk2"/>
                </a:solidFill>
              </a:rPr>
              <a:t>Identifying right angles in shapes</a:t>
            </a:r>
            <a:endParaRPr sz="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14" name="Google Shape;214;p43"/>
          <p:cNvSpPr txBox="1"/>
          <p:nvPr>
            <p:ph idx="4294967295" type="subTitle"/>
          </p:nvPr>
        </p:nvSpPr>
        <p:spPr>
          <a:xfrm>
            <a:off x="326500" y="444500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600">
                <a:solidFill>
                  <a:schemeClr val="dk2"/>
                </a:solidFill>
              </a:rPr>
              <a:t>Mathematics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15" name="Google Shape;215;p43"/>
          <p:cNvSpPr txBox="1"/>
          <p:nvPr/>
        </p:nvSpPr>
        <p:spPr>
          <a:xfrm>
            <a:off x="326500" y="423060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Mitchell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/>
          <p:nvPr>
            <p:ph idx="12" type="sldNum"/>
          </p:nvPr>
        </p:nvSpPr>
        <p:spPr>
          <a:xfrm>
            <a:off x="188803" y="4657669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2" name="Google Shape;222;p44"/>
          <p:cNvSpPr txBox="1"/>
          <p:nvPr/>
        </p:nvSpPr>
        <p:spPr>
          <a:xfrm>
            <a:off x="111544" y="210694"/>
            <a:ext cx="159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44"/>
          <p:cNvSpPr txBox="1"/>
          <p:nvPr/>
        </p:nvSpPr>
        <p:spPr>
          <a:xfrm>
            <a:off x="0" y="0"/>
            <a:ext cx="299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24" name="Google Shape;224;p44"/>
          <p:cNvSpPr txBox="1"/>
          <p:nvPr>
            <p:ph idx="4294967295" type="subTitle"/>
          </p:nvPr>
        </p:nvSpPr>
        <p:spPr>
          <a:xfrm>
            <a:off x="223500" y="212650"/>
            <a:ext cx="3128400" cy="45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/>
              <a:t>Question 1</a:t>
            </a:r>
            <a:endParaRPr b="1" sz="2800"/>
          </a:p>
        </p:txBody>
      </p:sp>
      <p:pic>
        <p:nvPicPr>
          <p:cNvPr id="225" name="Google Shape;225;p44"/>
          <p:cNvPicPr preferRelativeResize="0"/>
          <p:nvPr/>
        </p:nvPicPr>
        <p:blipFill rotWithShape="1">
          <a:blip r:embed="rId3">
            <a:alphaModFix/>
          </a:blip>
          <a:srcRect b="27682" l="0" r="0" t="0"/>
          <a:stretch/>
        </p:blipFill>
        <p:spPr>
          <a:xfrm>
            <a:off x="3513275" y="101100"/>
            <a:ext cx="5366676" cy="398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4"/>
          <p:cNvSpPr txBox="1"/>
          <p:nvPr/>
        </p:nvSpPr>
        <p:spPr>
          <a:xfrm>
            <a:off x="223500" y="904775"/>
            <a:ext cx="3239100" cy="29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Look at the shapes and identify whether they have right angles.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