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8AFD1F-C61C-4F01-8F09-87C432A96B8C}">
  <a:tblStyle styleId="{298AFD1F-C61C-4F01-8F09-87C432A96B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79fdd86bc_1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79fdd86bc_1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18cd4fe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18cd4fe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d18cd4fe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d18cd4fe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Beginning to Name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6 of 14 on Verbal Reasoning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61088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Types of Language - Blanks Levels of Questioning (Blank, Rose and  Berlin 1978) 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780850" y="317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{298AFD1F-C61C-4F01-8F09-87C432A96B8C}</a:tableStyleId>
              </a:tblPr>
              <a:tblGrid>
                <a:gridCol w="8191500"/>
                <a:gridCol w="8191500"/>
              </a:tblGrid>
              <a:tr h="676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Types of Question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Examples 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62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Asking the child to carry out an action on an object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Give me ….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Show me….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 to …..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62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Asking the child to find a matching object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 another ….. Like this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662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Asking the child to name an object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is this?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Learning words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917950" y="2350450"/>
            <a:ext cx="16308000" cy="70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Children learn words from hearing them lots of times in different contexts.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They need adults to </a:t>
            </a:r>
            <a:r>
              <a:rPr b="1" lang="en-GB"/>
              <a:t>model</a:t>
            </a:r>
            <a:r>
              <a:rPr lang="en-GB"/>
              <a:t> to develop their understanding of it.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Think about things the child likes to do and model language in those activities.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Talk about what the child is doing or looking at by labelling objects. 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Repeat the words in as many different situations as possible.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Use multisensory strategies and reinforce words with pictures, signs and symbols.   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Playing with objects and words</a:t>
            </a:r>
            <a:endParaRPr/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917950" y="2519050"/>
            <a:ext cx="16821000" cy="706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Lots of interesting ways we can working on naming through motivating and fun filled games. 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2900" u="sng"/>
              <a:t>What’s in the bag? </a:t>
            </a:r>
            <a:endParaRPr b="1" sz="2900" u="sng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Objects (start with your child’s favourite) and bring one out at a time.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This gives you a great opportunity to label, and introduce any pictures or symbols.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Then use the Level 1 questions to put the items back in the bag.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For example, ‘give me the car’ or ‘show me teddy’.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b="1" lang="en-GB" sz="2900" u="sng"/>
              <a:t>Looking at picture scenes </a:t>
            </a:r>
            <a:r>
              <a:rPr lang="en-GB" sz="2900"/>
              <a:t>and talking about objects. </a:t>
            </a:r>
            <a:endParaRPr sz="2900"/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