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4F7B559-1B45-4441-AB13-A05D00A1D402}">
  <a:tblStyle styleId="{74F7B559-1B45-4441-AB13-A05D00A1D40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4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3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bold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d45284e35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d45284e35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d45284e35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d45284e35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d45284e35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d45284e35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d45284e35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d45284e35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ctrTitle"/>
          </p:nvPr>
        </p:nvSpPr>
        <p:spPr>
          <a:xfrm>
            <a:off x="286975" y="1438150"/>
            <a:ext cx="6048900" cy="1780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can we plan our active citizenship project?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157663" y="165038"/>
            <a:ext cx="4113000" cy="39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Citizenship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6" name="Google Shape;126;p26"/>
          <p:cNvSpPr txBox="1"/>
          <p:nvPr>
            <p:ph idx="2" type="subTitle"/>
          </p:nvPr>
        </p:nvSpPr>
        <p:spPr>
          <a:xfrm>
            <a:off x="229488" y="4638513"/>
            <a:ext cx="1975500" cy="309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Baker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611475" y="4344700"/>
            <a:ext cx="532500" cy="79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387138" y="224825"/>
            <a:ext cx="6600600" cy="44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Task 4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5" name="Google Shape;135;p27"/>
          <p:cNvGraphicFramePr/>
          <p:nvPr/>
        </p:nvGraphicFramePr>
        <p:xfrm>
          <a:off x="76200" y="783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{74F7B559-1B45-4441-AB13-A05D00A1D402}</a:tableStyleId>
              </a:tblPr>
              <a:tblGrid>
                <a:gridCol w="4515075"/>
                <a:gridCol w="4515075"/>
              </a:tblGrid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Research Result </a:t>
                      </a:r>
                      <a:endParaRPr b="1"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Possible Action </a:t>
                      </a:r>
                      <a:endParaRPr b="1"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180450" y="251975"/>
            <a:ext cx="6600600" cy="386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Setting targets </a:t>
            </a:r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141" name="Google Shape;141;p28"/>
          <p:cNvGraphicFramePr/>
          <p:nvPr/>
        </p:nvGraphicFramePr>
        <p:xfrm>
          <a:off x="180450" y="8310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{74F7B559-1B45-4441-AB13-A05D00A1D402}</a:tableStyleId>
              </a:tblPr>
              <a:tblGrid>
                <a:gridCol w="4350775"/>
                <a:gridCol w="4350775"/>
              </a:tblGrid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Aims 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Target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Teach younger students about homelessness</a:t>
                      </a:r>
                      <a:endParaRPr b="1" sz="140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teach 100 students in year 7 - 9 about the reasons people become homeless</a:t>
                      </a:r>
                      <a:endParaRPr b="1" sz="140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persuade 50% of the class to tell somebody else about the issue</a:t>
                      </a:r>
                      <a:endParaRPr b="1" sz="140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type="title"/>
          </p:nvPr>
        </p:nvSpPr>
        <p:spPr>
          <a:xfrm>
            <a:off x="176463" y="370538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Action Plans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8" name="Google Shape;148;p29"/>
          <p:cNvGraphicFramePr/>
          <p:nvPr/>
        </p:nvGraphicFramePr>
        <p:xfrm>
          <a:off x="-12" y="1185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{74F7B559-1B45-4441-AB13-A05D00A1D402}</a:tableStyleId>
              </a:tblPr>
              <a:tblGrid>
                <a:gridCol w="1862900"/>
                <a:gridCol w="1809325"/>
                <a:gridCol w="1809325"/>
                <a:gridCol w="1809325"/>
                <a:gridCol w="1809325"/>
              </a:tblGrid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Task 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Who 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Date to be completed 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Completed Y/N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Followup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32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Write to the charity to ask for a meeting</a:t>
                      </a:r>
                      <a:endParaRPr b="1" sz="1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Alia </a:t>
                      </a:r>
                      <a:endParaRPr b="1" sz="1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4th November</a:t>
                      </a:r>
                      <a:endParaRPr b="1" sz="1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 b="1" sz="1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See if there is a reply by 19th November</a:t>
                      </a:r>
                      <a:endParaRPr b="1" sz="1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32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32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