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835c0d7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835c0d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835c0d7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835c0d7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e584e5fa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e584e5fa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d835c0d7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d835c0d7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835c0d7b_0_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8d835c0d7b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Chromatography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Particles - Lesson 12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Mason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457275" y="224700"/>
            <a:ext cx="16404000" cy="39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Recap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587825" y="1322625"/>
            <a:ext cx="17193900" cy="73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the separation technique of distillation used for?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To separate l______ that have different b________ p_____.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Name 4 pieces of equipment necessary for the process of distillation.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______ b_____ f_____, h______, c__________ t_____ (or L_______ c__________), t____________. 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a solute?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A substance that is able to d_______.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Describe what happens to the arrangement and movement of particles during ‘condensing’.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800">
                <a:latin typeface="Montserrat"/>
                <a:ea typeface="Montserrat"/>
                <a:cs typeface="Montserrat"/>
                <a:sym typeface="Montserrat"/>
              </a:rPr>
              <a:t>Condensing is the change of state that occurs when a ____ turns into a _______. In a gas, the particles have a _________ arrangement, they very rarely t______ and they can move at all different ________ in different ____________. As the g___ is c______ and turns into a l_______, the particles’ store of k_______ energy decreases and they move ________ together. The forces of a__________ that were once between the particles are able to r_______. The particles still have a _________ arrangement but they are now all t_________ and are able to ______ around each other.</a:t>
            </a:r>
            <a:endParaRPr b="1"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6"/>
          <p:cNvSpPr/>
          <p:nvPr/>
        </p:nvSpPr>
        <p:spPr>
          <a:xfrm>
            <a:off x="671850" y="475000"/>
            <a:ext cx="16944300" cy="8301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Place the following steps in the correct order</a:t>
            </a:r>
            <a:b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0" i="0" sz="3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6"/>
          <p:cNvSpPr/>
          <p:nvPr/>
        </p:nvSpPr>
        <p:spPr>
          <a:xfrm>
            <a:off x="871650" y="6380100"/>
            <a:ext cx="16544700" cy="651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Add the substance (e.g. ink) you want to test as a small dot on top of the pencil line.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871650" y="2837463"/>
            <a:ext cx="16544700" cy="651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Place a lid on the beaker.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871650" y="3755013"/>
            <a:ext cx="16544700" cy="1010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Draw a straight line using a pencil a few cm up from the bottom of the paper (the chromatogram).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871650" y="5031375"/>
            <a:ext cx="16544700" cy="1010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Submerge the chromatogram into the water so that the pencil line is just above the water level.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871650" y="8359950"/>
            <a:ext cx="16544700" cy="651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Add some solvent (water) to a beaker.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871650" y="1561125"/>
            <a:ext cx="16544700" cy="1010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solvent will travel up the chromatogram, taking the soluble particles from the ink with it.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871650" y="7370025"/>
            <a:ext cx="16544700" cy="651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The diffusion distance of each of the individual solutes depends on their solubility.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1" name="Google Shape;111;p17"/>
          <p:cNvSpPr txBox="1"/>
          <p:nvPr/>
        </p:nvSpPr>
        <p:spPr>
          <a:xfrm>
            <a:off x="618000" y="568825"/>
            <a:ext cx="16404000" cy="39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Copy and complete...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1401150" y="2353650"/>
            <a:ext cx="15485700" cy="55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The baseline must be drawn in pencil because…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A lid must be placed on top of the beaker because...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1474800" y="6634588"/>
            <a:ext cx="15338400" cy="8358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Keywords: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 solute, solvent, soluble, insoluble, diffuse.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9" name="Google Shape;119;p18"/>
          <p:cNvSpPr/>
          <p:nvPr/>
        </p:nvSpPr>
        <p:spPr>
          <a:xfrm>
            <a:off x="1644900" y="409500"/>
            <a:ext cx="14998200" cy="1622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Chromatography is carried out on 3 pens to see which colours they contain.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Which pen number matches up to substance Z?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Which colour can be found in all 4 substances?</a:t>
            </a:r>
            <a:b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1" i="0" sz="3500" u="none" cap="none" strike="noStrike">
              <a:solidFill>
                <a:schemeClr val="dk2"/>
              </a:solidFill>
            </a:endParaRPr>
          </a:p>
        </p:txBody>
      </p:sp>
      <p:pic>
        <p:nvPicPr>
          <p:cNvPr id="120" name="Google Shape;120;p18"/>
          <p:cNvPicPr preferRelativeResize="0"/>
          <p:nvPr/>
        </p:nvPicPr>
        <p:blipFill rotWithShape="1">
          <a:blip r:embed="rId3">
            <a:alphaModFix/>
          </a:blip>
          <a:srcRect b="23648" l="52657" r="16518" t="31486"/>
          <a:stretch/>
        </p:blipFill>
        <p:spPr>
          <a:xfrm>
            <a:off x="5689513" y="2315137"/>
            <a:ext cx="6908974" cy="565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