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1" Type="http://schemas.openxmlformats.org/officeDocument/2006/relationships/image" Target="../media/image7.png"/><Relationship Id="rId10" Type="http://schemas.openxmlformats.org/officeDocument/2006/relationships/image" Target="../media/image19.png"/><Relationship Id="rId12" Type="http://schemas.openxmlformats.org/officeDocument/2006/relationships/image" Target="../media/image21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 sz="5300">
                <a:solidFill>
                  <a:schemeClr val="dk2"/>
                </a:solidFill>
              </a:rPr>
              <a:t>Manipulating Surds</a:t>
            </a:r>
            <a:br>
              <a:rPr lang="en-US" sz="5300">
                <a:solidFill>
                  <a:schemeClr val="dk2"/>
                </a:solidFill>
              </a:rPr>
            </a:br>
            <a:endParaRPr sz="5300">
              <a:solidFill>
                <a:schemeClr val="dk2"/>
              </a:solidFill>
            </a:endParaRPr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Dr Rim Saada</a:t>
            </a:r>
            <a:endParaRPr b="1"/>
          </a:p>
        </p:txBody>
      </p:sp>
      <p:sp>
        <p:nvSpPr>
          <p:cNvPr id="38" name="Google Shape;38;p8"/>
          <p:cNvSpPr/>
          <p:nvPr/>
        </p:nvSpPr>
        <p:spPr>
          <a:xfrm>
            <a:off x="570125" y="520550"/>
            <a:ext cx="29001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idx="4294967295" type="subTitle"/>
          </p:nvPr>
        </p:nvSpPr>
        <p:spPr>
          <a:xfrm>
            <a:off x="733425" y="512725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950258" y="2097742"/>
            <a:ext cx="1121493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if the following equations are true or false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3751214" y="3714502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3751214" y="4789843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3751214" y="5883120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3751214" y="6965607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10555425" y="3714502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0555425" y="4789843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0555425" y="5883120"/>
            <a:ext cx="3546056" cy="199688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/>
        </p:nvSpPr>
        <p:spPr>
          <a:xfrm>
            <a:off x="950258" y="2097742"/>
            <a:ext cx="1121493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if the following equations are true or false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4970416" y="3085600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970416" y="5392430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13894544" y="3028292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14419214" y="5367115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9432480" y="3028292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636689" y="5355195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10"/>
          <p:cNvSpPr/>
          <p:nvPr/>
        </p:nvSpPr>
        <p:spPr>
          <a:xfrm>
            <a:off x="10040660" y="7242248"/>
            <a:ext cx="2610621" cy="154310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636689" y="3081596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9572943" y="5316201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3705446" y="7556602"/>
            <a:ext cx="3546056" cy="914400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694" y="3487183"/>
            <a:ext cx="5344459" cy="449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4870" y="3532788"/>
            <a:ext cx="5163672" cy="445037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842682" y="1739155"/>
            <a:ext cx="16602635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equilateral triangle of side length </a:t>
            </a:r>
            <a:r>
              <a:rPr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r>
              <a:rPr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a circle has been used to create the two images below. What are the areas of each circle?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950259" y="8330267"/>
            <a:ext cx="1660263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construct similar images?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