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E50108-7750-4719-ABB0-A2020D275C1F}">
  <a:tblStyle styleId="{3FE50108-7750-4719-ABB0-A2020D275C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68de854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68de854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68de8546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68de854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7485b4dc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7485b4dc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7485b4dc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7485b4dc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Features of an Effective Video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4 of 6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Computing- Creating Media - Video Editing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Jane Adamson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1940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1: What makes an effective video?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Analyse the content and answer the questions on the worksheet.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Think about the video and the importance of planning content for an audience.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1105250" y="6941563"/>
            <a:ext cx="31017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[Freepik] </a:t>
            </a:r>
            <a:endParaRPr sz="1900"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7675" y="3427525"/>
            <a:ext cx="4911039" cy="343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917950" y="890050"/>
            <a:ext cx="11726700" cy="9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1: What makes an effective video?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00" name="Google Shape;100;p16"/>
          <p:cNvGraphicFramePr/>
          <p:nvPr/>
        </p:nvGraphicFramePr>
        <p:xfrm>
          <a:off x="754675" y="1716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{3FE50108-7750-4719-ABB0-A2020D275C1F}</a:tableStyleId>
              </a:tblPr>
              <a:tblGrid>
                <a:gridCol w="5639400"/>
                <a:gridCol w="5639400"/>
                <a:gridCol w="5639400"/>
              </a:tblGrid>
              <a:tr h="382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Which videoing techniques are used in the video?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the video content about?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top tips about creating a video can you take away from watching this video?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good about the video content?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not so good about the content?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Mind mapping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917950" y="1954750"/>
            <a:ext cx="7902000" cy="20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Make notes as you listen to the slides about light and colour</a:t>
            </a:r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9097" y="5182399"/>
            <a:ext cx="2475731" cy="209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7787275" y="7273700"/>
            <a:ext cx="23499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[Pixabay] 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Mind mapping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917950" y="1954750"/>
            <a:ext cx="7902000" cy="20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Make notes as you listen to the slides about a</a:t>
            </a:r>
            <a:r>
              <a:rPr lang="en-GB" sz="3500"/>
              <a:t>udio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625" y="4877838"/>
            <a:ext cx="3304749" cy="277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7491625" y="7650900"/>
            <a:ext cx="36081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 :  [Pixabay] 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Mind mapping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917950" y="1954750"/>
            <a:ext cx="7902000" cy="20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Make notes as you listen to the slides about camera angle and framing</a:t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7369650" y="7943900"/>
            <a:ext cx="36081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 :  [Pixabay] </a:t>
            </a:r>
            <a:endParaRPr sz="1900"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775" y="4320663"/>
            <a:ext cx="3607950" cy="362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