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cfe788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cfe788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cfe7884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cfe7884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cfe7884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cfe7884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Measuring using millilitres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5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1997350" y="890050"/>
            <a:ext cx="15574800" cy="8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500">
                <a:solidFill>
                  <a:schemeClr val="dk2"/>
                </a:solidFill>
              </a:rPr>
              <a:t>Write down the volume of these containers with the correct unit.</a:t>
            </a:r>
            <a:endParaRPr b="0"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350" y="2388875"/>
            <a:ext cx="1391602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775" y="466688"/>
            <a:ext cx="10086975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454" y="5114213"/>
            <a:ext cx="1317307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