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49fb42c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49fb42c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7950" y="3216550"/>
            <a:ext cx="16452000" cy="195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Calculate the perimeter of simple compound shapes.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10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Brinkworth 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2472975" y="5525500"/>
            <a:ext cx="5787441" cy="3648075"/>
            <a:chOff x="2472975" y="5525500"/>
            <a:chExt cx="5787441" cy="3648075"/>
          </a:xfrm>
        </p:grpSpPr>
        <p:pic>
          <p:nvPicPr>
            <p:cNvPr id="92" name="Google Shape;9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1641" y="5525500"/>
              <a:ext cx="5438775" cy="364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2472975" y="6235475"/>
              <a:ext cx="1358400" cy="55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13055129" y="1042725"/>
            <a:ext cx="4827146" cy="3667125"/>
            <a:chOff x="13055129" y="1042725"/>
            <a:chExt cx="4827146" cy="3667125"/>
          </a:xfrm>
        </p:grpSpPr>
        <p:pic>
          <p:nvPicPr>
            <p:cNvPr id="95" name="Google Shape;9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055129" y="1042725"/>
              <a:ext cx="4314825" cy="3667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6"/>
            <p:cNvSpPr/>
            <p:nvPr/>
          </p:nvSpPr>
          <p:spPr>
            <a:xfrm>
              <a:off x="16523875" y="3620725"/>
              <a:ext cx="1358400" cy="55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5971275" y="1114600"/>
            <a:ext cx="5220900" cy="4343400"/>
            <a:chOff x="5971275" y="1114600"/>
            <a:chExt cx="5220900" cy="4343400"/>
          </a:xfrm>
        </p:grpSpPr>
        <p:pic>
          <p:nvPicPr>
            <p:cNvPr id="98" name="Google Shape;9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4475" y="1114600"/>
              <a:ext cx="4457700" cy="434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6"/>
            <p:cNvSpPr/>
            <p:nvPr/>
          </p:nvSpPr>
          <p:spPr>
            <a:xfrm>
              <a:off x="5971275" y="1300400"/>
              <a:ext cx="1358400" cy="55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00" y="957550"/>
            <a:ext cx="4010025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2575300" y="3380425"/>
            <a:ext cx="962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8585775" y="2084000"/>
            <a:ext cx="962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4731488" y="1803288"/>
            <a:ext cx="962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466575" y="7834400"/>
            <a:ext cx="962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5241" y="5735050"/>
            <a:ext cx="376237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3055125" y="8216000"/>
            <a:ext cx="962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27350" y="165250"/>
            <a:ext cx="97068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perimeter of each composite shape.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