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62AF56-C706-439A-8F60-C78E8BA686BA}">
  <a:tblStyle styleId="{8762AF56-C706-439A-8F60-C78E8BA686B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cb7aa9e7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cb7aa9e7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cb7aa9e7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cb7aa9e7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b7aa9e7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b7aa9e7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Range = largest - smallest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4acc23650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74acc2365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3 - Reflection</a:t>
            </a: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 - Physics 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Light and Space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Wickham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" name="Google Shape;101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Recap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3500"/>
              <a:t>What do waves transfer?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True or false: light travels in a straight line.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What sort of wave is light?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How fast does light travel?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What happens to light waves when they meet a dark surface? </a:t>
            </a:r>
            <a:endParaRPr sz="3500"/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" name="Google Shape;109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Hypothesis: The angle of incidence affects the angle of reflection.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918000" y="2819288"/>
            <a:ext cx="16452000" cy="646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Identify the following: </a:t>
            </a:r>
            <a:br>
              <a:rPr lang="en-GB" sz="3300"/>
            </a:br>
            <a:br>
              <a:rPr lang="en-GB" sz="3300"/>
            </a:br>
            <a:r>
              <a:rPr lang="en-GB" sz="3300"/>
              <a:t>Independent variable: </a:t>
            </a:r>
            <a:endParaRPr sz="33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300"/>
              <a:t>Dependent variable: </a:t>
            </a:r>
            <a:endParaRPr sz="33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300"/>
              <a:t>Control variables: </a:t>
            </a:r>
            <a:endParaRPr sz="3300"/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Secondary data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1308225" y="2199450"/>
            <a:ext cx="63582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result is anomalous?</a:t>
            </a:r>
            <a:br>
              <a:rPr lang="en-GB"/>
            </a:b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How should this be treated when calculating means?</a:t>
            </a:r>
            <a:br>
              <a:rPr lang="en-GB"/>
            </a:b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Calculate the average angle of reflection for each angle of incidence.</a:t>
            </a:r>
            <a:endParaRPr/>
          </a:p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9" name="Google Shape;119;p20"/>
          <p:cNvGraphicFramePr/>
          <p:nvPr/>
        </p:nvGraphicFramePr>
        <p:xfrm>
          <a:off x="8474000" y="141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{8762AF56-C706-439A-8F60-C78E8BA686BA}</a:tableStyleId>
              </a:tblPr>
              <a:tblGrid>
                <a:gridCol w="2958825"/>
                <a:gridCol w="1179775"/>
                <a:gridCol w="1202225"/>
                <a:gridCol w="1179775"/>
                <a:gridCol w="1567275"/>
              </a:tblGrid>
              <a:tr h="9126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Angle of Incidence (°)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Angle of Reflection (°)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3768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1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2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3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a conclusion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do you notice about each value for the angle of incidence and the angle of reflection?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Can you give 2 examples of data to show this?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Are these results repeatable?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1825550" y="1672675"/>
            <a:ext cx="14336400" cy="12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Spot the errors on the reflection ray diagram and outline how to draw a ray diagram correctly. 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1825550" y="3455550"/>
            <a:ext cx="14336400" cy="373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</p:txBody>
      </p:sp>
      <p:cxnSp>
        <p:nvCxnSpPr>
          <p:cNvPr id="134" name="Google Shape;134;p22"/>
          <p:cNvCxnSpPr/>
          <p:nvPr/>
        </p:nvCxnSpPr>
        <p:spPr>
          <a:xfrm>
            <a:off x="5930600" y="6161050"/>
            <a:ext cx="6189000" cy="279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22"/>
          <p:cNvSpPr txBox="1"/>
          <p:nvPr/>
        </p:nvSpPr>
        <p:spPr>
          <a:xfrm>
            <a:off x="7098050" y="6518850"/>
            <a:ext cx="37914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Matt black surface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6" name="Google Shape;136;p22"/>
          <p:cNvCxnSpPr/>
          <p:nvPr/>
        </p:nvCxnSpPr>
        <p:spPr>
          <a:xfrm flipH="1">
            <a:off x="8992100" y="3944150"/>
            <a:ext cx="3300" cy="220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22"/>
          <p:cNvSpPr txBox="1"/>
          <p:nvPr/>
        </p:nvSpPr>
        <p:spPr>
          <a:xfrm>
            <a:off x="7380125" y="3455550"/>
            <a:ext cx="37914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Abnormal line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8" name="Google Shape;138;p22"/>
          <p:cNvCxnSpPr/>
          <p:nvPr/>
        </p:nvCxnSpPr>
        <p:spPr>
          <a:xfrm>
            <a:off x="6097850" y="4460500"/>
            <a:ext cx="2843700" cy="1421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2"/>
          <p:cNvCxnSpPr/>
          <p:nvPr/>
        </p:nvCxnSpPr>
        <p:spPr>
          <a:xfrm flipH="1" rot="10800000">
            <a:off x="9025050" y="4460425"/>
            <a:ext cx="2704200" cy="1617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22"/>
          <p:cNvSpPr txBox="1"/>
          <p:nvPr/>
        </p:nvSpPr>
        <p:spPr>
          <a:xfrm>
            <a:off x="4695775" y="4880538"/>
            <a:ext cx="2460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Reflection ray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11171525" y="5086900"/>
            <a:ext cx="20907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Incidence ray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9045950" y="4080200"/>
            <a:ext cx="2202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Angle of incidence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7098050" y="4115167"/>
            <a:ext cx="22023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Angle of reflection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8094650" y="4987200"/>
            <a:ext cx="951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49</a:t>
            </a: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</a:rPr>
              <a:t>°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9045950" y="4987200"/>
            <a:ext cx="951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55</a:t>
            </a: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</a:rPr>
              <a:t>°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