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Use the cosine rule to find a missing length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Clasper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1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Use the cosine rule to find a missing length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89327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Use the cosine rule to find the length of side YZ to three significant figures.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7"/>
          <p:cNvSpPr txBox="1"/>
          <p:nvPr/>
        </p:nvSpPr>
        <p:spPr>
          <a:xfrm>
            <a:off x="4831924" y="872558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Calculate the length of AB to 2 decimal places.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5162083" y="1799278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8213021" y="181343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Google Shape;43;p7"/>
          <p:cNvSpPr txBox="1"/>
          <p:nvPr/>
        </p:nvSpPr>
        <p:spPr>
          <a:xfrm>
            <a:off x="6361424" y="306099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Google Shape;44;p7"/>
          <p:cNvSpPr/>
          <p:nvPr/>
        </p:nvSpPr>
        <p:spPr>
          <a:xfrm rot="10800000">
            <a:off x="5496485" y="2025010"/>
            <a:ext cx="2704581" cy="1002928"/>
          </a:xfrm>
          <a:prstGeom prst="triangle">
            <a:avLst>
              <a:gd fmla="val 63109" name="adj"/>
            </a:avLst>
          </a:prstGeom>
          <a:solidFill>
            <a:srgbClr val="D2D2D7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7"/>
          <p:cNvSpPr txBox="1"/>
          <p:nvPr/>
        </p:nvSpPr>
        <p:spPr>
          <a:xfrm>
            <a:off x="5380447" y="2559843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13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7"/>
          <p:cNvSpPr txBox="1"/>
          <p:nvPr/>
        </p:nvSpPr>
        <p:spPr>
          <a:xfrm>
            <a:off x="7239386" y="2639687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7"/>
          <p:cNvSpPr/>
          <p:nvPr/>
        </p:nvSpPr>
        <p:spPr>
          <a:xfrm rot="-169174">
            <a:off x="6144378" y="2631825"/>
            <a:ext cx="782552" cy="711968"/>
          </a:xfrm>
          <a:prstGeom prst="arc">
            <a:avLst>
              <a:gd fmla="val 13191962" name="adj1"/>
              <a:gd fmla="val 20091678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 txBox="1"/>
          <p:nvPr/>
        </p:nvSpPr>
        <p:spPr>
          <a:xfrm>
            <a:off x="6313031" y="2386255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112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2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0" name="Google Shape;50;p7"/>
          <p:cNvSpPr/>
          <p:nvPr/>
        </p:nvSpPr>
        <p:spPr>
          <a:xfrm rot="10443374">
            <a:off x="956026" y="2102677"/>
            <a:ext cx="2704581" cy="1310705"/>
          </a:xfrm>
          <a:prstGeom prst="triangle">
            <a:avLst>
              <a:gd fmla="val 91283" name="adj"/>
            </a:avLst>
          </a:prstGeom>
          <a:solidFill>
            <a:srgbClr val="46C7E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7"/>
          <p:cNvSpPr/>
          <p:nvPr/>
        </p:nvSpPr>
        <p:spPr>
          <a:xfrm rot="1337271">
            <a:off x="529122" y="1914628"/>
            <a:ext cx="782552" cy="711968"/>
          </a:xfrm>
          <a:prstGeom prst="arc">
            <a:avLst>
              <a:gd fmla="val 19514496" name="adj1"/>
              <a:gd fmla="val 316203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7"/>
          <p:cNvSpPr txBox="1"/>
          <p:nvPr/>
        </p:nvSpPr>
        <p:spPr>
          <a:xfrm>
            <a:off x="1729289" y="1736633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21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7"/>
          <p:cNvSpPr txBox="1"/>
          <p:nvPr/>
        </p:nvSpPr>
        <p:spPr>
          <a:xfrm>
            <a:off x="1199345" y="2471234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86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" name="Google Shape;54;p7"/>
          <p:cNvSpPr txBox="1"/>
          <p:nvPr/>
        </p:nvSpPr>
        <p:spPr>
          <a:xfrm>
            <a:off x="582212" y="207003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7"/>
          <p:cNvSpPr txBox="1"/>
          <p:nvPr/>
        </p:nvSpPr>
        <p:spPr>
          <a:xfrm>
            <a:off x="3548958" y="1912535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7"/>
          <p:cNvSpPr txBox="1"/>
          <p:nvPr/>
        </p:nvSpPr>
        <p:spPr>
          <a:xfrm>
            <a:off x="1022703" y="363129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Z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7"/>
          <p:cNvSpPr txBox="1"/>
          <p:nvPr/>
        </p:nvSpPr>
        <p:spPr>
          <a:xfrm>
            <a:off x="539257" y="280884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18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Use the cosine rule to find a missing length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3" name="Google Shape;63;p8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-625" t="-60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/>
              <a:t> </a:t>
            </a:r>
            <a:endParaRPr/>
          </a:p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65" name="Google Shape;65;p8"/>
          <p:cNvSpPr txBox="1"/>
          <p:nvPr/>
        </p:nvSpPr>
        <p:spPr>
          <a:xfrm>
            <a:off x="4831924" y="872558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Below is a diagram of a triangle.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perimeter of the shape.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8"/>
          <p:cNvSpPr/>
          <p:nvPr/>
        </p:nvSpPr>
        <p:spPr>
          <a:xfrm>
            <a:off x="1411971" y="1487229"/>
            <a:ext cx="2041452" cy="1084521"/>
          </a:xfrm>
          <a:custGeom>
            <a:rect b="b" l="l" r="r" t="t"/>
            <a:pathLst>
              <a:path extrusionOk="0" h="1084521" w="2041452">
                <a:moveTo>
                  <a:pt x="0" y="1084521"/>
                </a:moveTo>
                <a:lnTo>
                  <a:pt x="1132368" y="0"/>
                </a:lnTo>
                <a:lnTo>
                  <a:pt x="2041452" y="712381"/>
                </a:lnTo>
                <a:lnTo>
                  <a:pt x="0" y="1084521"/>
                </a:lnTo>
                <a:close/>
              </a:path>
            </a:pathLst>
          </a:custGeom>
          <a:solidFill>
            <a:srgbClr val="65BE4B"/>
          </a:solidFill>
          <a:ln cap="flat" cmpd="sng" w="254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8"/>
          <p:cNvSpPr txBox="1"/>
          <p:nvPr/>
        </p:nvSpPr>
        <p:spPr>
          <a:xfrm>
            <a:off x="1132966" y="2457970"/>
            <a:ext cx="446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68" name="Google Shape;68;p8"/>
          <p:cNvSpPr txBox="1"/>
          <p:nvPr/>
        </p:nvSpPr>
        <p:spPr>
          <a:xfrm>
            <a:off x="2358664" y="1175802"/>
            <a:ext cx="446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69" name="Google Shape;69;p8"/>
          <p:cNvSpPr txBox="1"/>
          <p:nvPr/>
        </p:nvSpPr>
        <p:spPr>
          <a:xfrm>
            <a:off x="3410891" y="2040122"/>
            <a:ext cx="446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70" name="Google Shape;70;p8"/>
          <p:cNvSpPr txBox="1"/>
          <p:nvPr/>
        </p:nvSpPr>
        <p:spPr>
          <a:xfrm>
            <a:off x="1392166" y="1721712"/>
            <a:ext cx="7779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15 cm</a:t>
            </a:r>
            <a:endParaRPr/>
          </a:p>
        </p:txBody>
      </p:sp>
      <p:sp>
        <p:nvSpPr>
          <p:cNvPr id="71" name="Google Shape;71;p8"/>
          <p:cNvSpPr txBox="1"/>
          <p:nvPr/>
        </p:nvSpPr>
        <p:spPr>
          <a:xfrm>
            <a:off x="2954511" y="1609787"/>
            <a:ext cx="7779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11 cm</a:t>
            </a:r>
            <a:endParaRPr/>
          </a:p>
        </p:txBody>
      </p:sp>
      <p:sp>
        <p:nvSpPr>
          <p:cNvPr id="72" name="Google Shape;72;p8"/>
          <p:cNvSpPr/>
          <p:nvPr/>
        </p:nvSpPr>
        <p:spPr>
          <a:xfrm>
            <a:off x="2264337" y="1288681"/>
            <a:ext cx="546110" cy="486581"/>
          </a:xfrm>
          <a:prstGeom prst="arc">
            <a:avLst>
              <a:gd fmla="val 1869764" name="adj1"/>
              <a:gd fmla="val 8513206" name="adj2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8"/>
          <p:cNvSpPr txBox="1"/>
          <p:nvPr/>
        </p:nvSpPr>
        <p:spPr>
          <a:xfrm>
            <a:off x="2357451" y="1752142"/>
            <a:ext cx="7779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71°</a:t>
            </a:r>
            <a:endParaRPr/>
          </a:p>
        </p:txBody>
      </p:sp>
      <p:sp>
        <p:nvSpPr>
          <p:cNvPr id="74" name="Google Shape;74;p8"/>
          <p:cNvSpPr/>
          <p:nvPr/>
        </p:nvSpPr>
        <p:spPr>
          <a:xfrm>
            <a:off x="5530002" y="1497861"/>
            <a:ext cx="2179675" cy="1084521"/>
          </a:xfrm>
          <a:custGeom>
            <a:rect b="b" l="l" r="r" t="t"/>
            <a:pathLst>
              <a:path extrusionOk="0" h="1084521" w="2179675">
                <a:moveTo>
                  <a:pt x="0" y="1084521"/>
                </a:moveTo>
                <a:lnTo>
                  <a:pt x="1355652" y="0"/>
                </a:lnTo>
                <a:lnTo>
                  <a:pt x="2179675" y="1073888"/>
                </a:lnTo>
                <a:lnTo>
                  <a:pt x="0" y="1084521"/>
                </a:lnTo>
                <a:close/>
              </a:path>
            </a:pathLst>
          </a:custGeom>
          <a:solidFill>
            <a:srgbClr val="F03C78"/>
          </a:solidFill>
          <a:ln cap="flat" cmpd="sng" w="254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8"/>
          <p:cNvSpPr txBox="1"/>
          <p:nvPr/>
        </p:nvSpPr>
        <p:spPr>
          <a:xfrm>
            <a:off x="5202646" y="2465262"/>
            <a:ext cx="446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76" name="Google Shape;76;p8"/>
          <p:cNvSpPr txBox="1"/>
          <p:nvPr/>
        </p:nvSpPr>
        <p:spPr>
          <a:xfrm>
            <a:off x="6709332" y="1206764"/>
            <a:ext cx="446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endParaRPr/>
          </a:p>
        </p:txBody>
      </p:sp>
      <p:sp>
        <p:nvSpPr>
          <p:cNvPr id="77" name="Google Shape;77;p8"/>
          <p:cNvSpPr txBox="1"/>
          <p:nvPr/>
        </p:nvSpPr>
        <p:spPr>
          <a:xfrm>
            <a:off x="7742490" y="2423744"/>
            <a:ext cx="446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Z</a:t>
            </a:r>
            <a:endParaRPr/>
          </a:p>
        </p:txBody>
      </p:sp>
      <p:sp>
        <p:nvSpPr>
          <p:cNvPr id="78" name="Google Shape;78;p8"/>
          <p:cNvSpPr txBox="1"/>
          <p:nvPr/>
        </p:nvSpPr>
        <p:spPr>
          <a:xfrm>
            <a:off x="5649214" y="1699186"/>
            <a:ext cx="7779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40 m</a:t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>
            <a:off x="5304656" y="2349453"/>
            <a:ext cx="546110" cy="486581"/>
          </a:xfrm>
          <a:prstGeom prst="arc">
            <a:avLst>
              <a:gd fmla="val 18867072" name="adj1"/>
              <a:gd fmla="val 13496" name="adj2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8"/>
          <p:cNvSpPr txBox="1"/>
          <p:nvPr/>
        </p:nvSpPr>
        <p:spPr>
          <a:xfrm>
            <a:off x="5800752" y="2281202"/>
            <a:ext cx="7779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45°</a:t>
            </a:r>
            <a:endParaRPr/>
          </a:p>
        </p:txBody>
      </p:sp>
      <p:sp>
        <p:nvSpPr>
          <p:cNvPr id="81" name="Google Shape;81;p8"/>
          <p:cNvSpPr txBox="1"/>
          <p:nvPr/>
        </p:nvSpPr>
        <p:spPr>
          <a:xfrm>
            <a:off x="6301206" y="2573890"/>
            <a:ext cx="7779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52 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7" name="Google Shape;8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9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4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0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Use the cosine rule to find a missing length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4" name="Google Shape;94;p10"/>
          <p:cNvSpPr txBox="1"/>
          <p:nvPr>
            <p:ph idx="1" type="body"/>
          </p:nvPr>
        </p:nvSpPr>
        <p:spPr>
          <a:xfrm>
            <a:off x="458974" y="89327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Use the cosine rule to find the length of side YZ to three significant figures.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0"/>
          <p:cNvSpPr txBox="1"/>
          <p:nvPr/>
        </p:nvSpPr>
        <p:spPr>
          <a:xfrm>
            <a:off x="4831924" y="872558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Calculate the length of AB to 2 decimal places.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0"/>
          <p:cNvSpPr txBox="1"/>
          <p:nvPr/>
        </p:nvSpPr>
        <p:spPr>
          <a:xfrm>
            <a:off x="5162083" y="1799278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0"/>
          <p:cNvSpPr txBox="1"/>
          <p:nvPr/>
        </p:nvSpPr>
        <p:spPr>
          <a:xfrm>
            <a:off x="8213021" y="181343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0"/>
          <p:cNvSpPr txBox="1"/>
          <p:nvPr/>
        </p:nvSpPr>
        <p:spPr>
          <a:xfrm>
            <a:off x="6361424" y="306099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0"/>
          <p:cNvSpPr/>
          <p:nvPr/>
        </p:nvSpPr>
        <p:spPr>
          <a:xfrm rot="10800000">
            <a:off x="5496485" y="2025010"/>
            <a:ext cx="2704581" cy="1002928"/>
          </a:xfrm>
          <a:prstGeom prst="triangle">
            <a:avLst>
              <a:gd fmla="val 63109" name="adj"/>
            </a:avLst>
          </a:prstGeom>
          <a:solidFill>
            <a:srgbClr val="D2D2D7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0"/>
          <p:cNvSpPr txBox="1"/>
          <p:nvPr/>
        </p:nvSpPr>
        <p:spPr>
          <a:xfrm>
            <a:off x="5380447" y="2559843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13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0"/>
          <p:cNvSpPr txBox="1"/>
          <p:nvPr/>
        </p:nvSpPr>
        <p:spPr>
          <a:xfrm>
            <a:off x="7239386" y="2639687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 cm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0"/>
          <p:cNvSpPr/>
          <p:nvPr/>
        </p:nvSpPr>
        <p:spPr>
          <a:xfrm rot="-169174">
            <a:off x="6144378" y="2631825"/>
            <a:ext cx="782552" cy="711968"/>
          </a:xfrm>
          <a:prstGeom prst="arc">
            <a:avLst>
              <a:gd fmla="val 13191962" name="adj1"/>
              <a:gd fmla="val 20091678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0"/>
          <p:cNvSpPr txBox="1"/>
          <p:nvPr/>
        </p:nvSpPr>
        <p:spPr>
          <a:xfrm>
            <a:off x="6313031" y="2386255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112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0"/>
          <p:cNvSpPr txBox="1"/>
          <p:nvPr/>
        </p:nvSpPr>
        <p:spPr>
          <a:xfrm>
            <a:off x="53355" y="3892128"/>
            <a:ext cx="4704805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1626" l="-388" r="0" t="-116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5" name="Google Shape;105;p10"/>
          <p:cNvSpPr txBox="1"/>
          <p:nvPr/>
        </p:nvSpPr>
        <p:spPr>
          <a:xfrm>
            <a:off x="5878173" y="4076427"/>
            <a:ext cx="152561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AB = 20.73 m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5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7" name="Google Shape;107;p10"/>
          <p:cNvSpPr txBox="1"/>
          <p:nvPr/>
        </p:nvSpPr>
        <p:spPr>
          <a:xfrm>
            <a:off x="3467231" y="1693495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0"/>
          <p:cNvSpPr/>
          <p:nvPr/>
        </p:nvSpPr>
        <p:spPr>
          <a:xfrm rot="10443374">
            <a:off x="956026" y="2102677"/>
            <a:ext cx="2704581" cy="1310705"/>
          </a:xfrm>
          <a:prstGeom prst="triangle">
            <a:avLst>
              <a:gd fmla="val 91283" name="adj"/>
            </a:avLst>
          </a:prstGeom>
          <a:solidFill>
            <a:srgbClr val="46C7E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0"/>
          <p:cNvSpPr/>
          <p:nvPr/>
        </p:nvSpPr>
        <p:spPr>
          <a:xfrm rot="1337271">
            <a:off x="529122" y="1914628"/>
            <a:ext cx="782552" cy="711968"/>
          </a:xfrm>
          <a:prstGeom prst="arc">
            <a:avLst>
              <a:gd fmla="val 19514496" name="adj1"/>
              <a:gd fmla="val 316203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0"/>
          <p:cNvSpPr txBox="1"/>
          <p:nvPr/>
        </p:nvSpPr>
        <p:spPr>
          <a:xfrm>
            <a:off x="1729289" y="1736633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21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0"/>
          <p:cNvSpPr txBox="1"/>
          <p:nvPr/>
        </p:nvSpPr>
        <p:spPr>
          <a:xfrm>
            <a:off x="1199345" y="2471234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86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0"/>
          <p:cNvSpPr txBox="1"/>
          <p:nvPr/>
        </p:nvSpPr>
        <p:spPr>
          <a:xfrm>
            <a:off x="582212" y="207003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0"/>
          <p:cNvSpPr txBox="1"/>
          <p:nvPr/>
        </p:nvSpPr>
        <p:spPr>
          <a:xfrm>
            <a:off x="3548958" y="1912535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0"/>
          <p:cNvSpPr txBox="1"/>
          <p:nvPr/>
        </p:nvSpPr>
        <p:spPr>
          <a:xfrm>
            <a:off x="1022703" y="3631292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Z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0"/>
          <p:cNvSpPr txBox="1"/>
          <p:nvPr/>
        </p:nvSpPr>
        <p:spPr>
          <a:xfrm>
            <a:off x="539257" y="280884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18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0"/>
          <p:cNvSpPr txBox="1"/>
          <p:nvPr/>
        </p:nvSpPr>
        <p:spPr>
          <a:xfrm>
            <a:off x="793916" y="1943506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0"/>
          <p:cNvSpPr txBox="1"/>
          <p:nvPr/>
        </p:nvSpPr>
        <p:spPr>
          <a:xfrm>
            <a:off x="1152068" y="3494060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0"/>
          <p:cNvSpPr txBox="1"/>
          <p:nvPr/>
        </p:nvSpPr>
        <p:spPr>
          <a:xfrm>
            <a:off x="2295491" y="2808849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0"/>
          <p:cNvSpPr txBox="1"/>
          <p:nvPr/>
        </p:nvSpPr>
        <p:spPr>
          <a:xfrm>
            <a:off x="344356" y="2869302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0"/>
          <p:cNvSpPr txBox="1"/>
          <p:nvPr/>
        </p:nvSpPr>
        <p:spPr>
          <a:xfrm>
            <a:off x="2188518" y="1792828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0"/>
          <p:cNvSpPr txBox="1"/>
          <p:nvPr/>
        </p:nvSpPr>
        <p:spPr>
          <a:xfrm>
            <a:off x="5152835" y="3785180"/>
            <a:ext cx="4704805" cy="30777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9998" l="-388" r="0" t="-399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2" name="Google Shape;122;p10"/>
          <p:cNvSpPr txBox="1"/>
          <p:nvPr/>
        </p:nvSpPr>
        <p:spPr>
          <a:xfrm>
            <a:off x="8345232" y="1800753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0"/>
          <p:cNvSpPr txBox="1"/>
          <p:nvPr/>
        </p:nvSpPr>
        <p:spPr>
          <a:xfrm>
            <a:off x="6535654" y="2989609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0"/>
          <p:cNvSpPr txBox="1"/>
          <p:nvPr/>
        </p:nvSpPr>
        <p:spPr>
          <a:xfrm>
            <a:off x="5010043" y="1814449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0"/>
          <p:cNvSpPr txBox="1"/>
          <p:nvPr/>
        </p:nvSpPr>
        <p:spPr>
          <a:xfrm>
            <a:off x="6561468" y="1728556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10"/>
          <p:cNvSpPr txBox="1"/>
          <p:nvPr/>
        </p:nvSpPr>
        <p:spPr>
          <a:xfrm>
            <a:off x="5703920" y="2362191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0"/>
          <p:cNvSpPr txBox="1"/>
          <p:nvPr/>
        </p:nvSpPr>
        <p:spPr>
          <a:xfrm>
            <a:off x="7301946" y="2426695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Use the cosine rule to find a missing length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3" name="Google Shape;133;p11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-625" t="-601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/>
              <a:t> </a:t>
            </a:r>
            <a:endParaRPr/>
          </a:p>
        </p:txBody>
      </p:sp>
      <p:sp>
        <p:nvSpPr>
          <p:cNvPr id="134" name="Google Shape;134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35" name="Google Shape;135;p11"/>
          <p:cNvSpPr txBox="1"/>
          <p:nvPr/>
        </p:nvSpPr>
        <p:spPr>
          <a:xfrm>
            <a:off x="4831924" y="872558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Below is a diagram of a triangle.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perimeter of the shape.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1"/>
          <p:cNvSpPr txBox="1"/>
          <p:nvPr/>
        </p:nvSpPr>
        <p:spPr>
          <a:xfrm>
            <a:off x="3453423" y="4104235"/>
            <a:ext cx="97827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15.4 cm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11"/>
          <p:cNvSpPr txBox="1"/>
          <p:nvPr/>
        </p:nvSpPr>
        <p:spPr>
          <a:xfrm>
            <a:off x="379818" y="3765680"/>
            <a:ext cx="397272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He squared 15 cm and 11 cm twice.</a:t>
            </a:r>
            <a:endParaRPr/>
          </a:p>
        </p:txBody>
      </p:sp>
      <p:sp>
        <p:nvSpPr>
          <p:cNvPr id="138" name="Google Shape;138;p11"/>
          <p:cNvSpPr/>
          <p:nvPr/>
        </p:nvSpPr>
        <p:spPr>
          <a:xfrm>
            <a:off x="1411971" y="1487229"/>
            <a:ext cx="2041452" cy="1084521"/>
          </a:xfrm>
          <a:custGeom>
            <a:rect b="b" l="l" r="r" t="t"/>
            <a:pathLst>
              <a:path extrusionOk="0" h="1084521" w="2041452">
                <a:moveTo>
                  <a:pt x="0" y="1084521"/>
                </a:moveTo>
                <a:lnTo>
                  <a:pt x="1132368" y="0"/>
                </a:lnTo>
                <a:lnTo>
                  <a:pt x="2041452" y="712381"/>
                </a:lnTo>
                <a:lnTo>
                  <a:pt x="0" y="1084521"/>
                </a:lnTo>
                <a:close/>
              </a:path>
            </a:pathLst>
          </a:custGeom>
          <a:solidFill>
            <a:srgbClr val="65BE4B"/>
          </a:solidFill>
          <a:ln cap="flat" cmpd="sng" w="254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1"/>
          <p:cNvSpPr txBox="1"/>
          <p:nvPr/>
        </p:nvSpPr>
        <p:spPr>
          <a:xfrm>
            <a:off x="1132966" y="2457970"/>
            <a:ext cx="446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40" name="Google Shape;140;p11"/>
          <p:cNvSpPr txBox="1"/>
          <p:nvPr/>
        </p:nvSpPr>
        <p:spPr>
          <a:xfrm>
            <a:off x="2358664" y="1175802"/>
            <a:ext cx="446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41" name="Google Shape;141;p11"/>
          <p:cNvSpPr txBox="1"/>
          <p:nvPr/>
        </p:nvSpPr>
        <p:spPr>
          <a:xfrm>
            <a:off x="3410891" y="2040122"/>
            <a:ext cx="446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142" name="Google Shape;142;p11"/>
          <p:cNvSpPr txBox="1"/>
          <p:nvPr/>
        </p:nvSpPr>
        <p:spPr>
          <a:xfrm>
            <a:off x="1392166" y="1721712"/>
            <a:ext cx="7779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15 cm</a:t>
            </a:r>
            <a:endParaRPr/>
          </a:p>
        </p:txBody>
      </p:sp>
      <p:sp>
        <p:nvSpPr>
          <p:cNvPr id="143" name="Google Shape;143;p11"/>
          <p:cNvSpPr txBox="1"/>
          <p:nvPr/>
        </p:nvSpPr>
        <p:spPr>
          <a:xfrm>
            <a:off x="2954511" y="1609787"/>
            <a:ext cx="7779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11 cm</a:t>
            </a:r>
            <a:endParaRPr/>
          </a:p>
        </p:txBody>
      </p:sp>
      <p:sp>
        <p:nvSpPr>
          <p:cNvPr id="144" name="Google Shape;144;p11"/>
          <p:cNvSpPr/>
          <p:nvPr/>
        </p:nvSpPr>
        <p:spPr>
          <a:xfrm>
            <a:off x="2264337" y="1288681"/>
            <a:ext cx="546110" cy="486581"/>
          </a:xfrm>
          <a:prstGeom prst="arc">
            <a:avLst>
              <a:gd fmla="val 1869764" name="adj1"/>
              <a:gd fmla="val 8513206" name="adj2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1"/>
          <p:cNvSpPr txBox="1"/>
          <p:nvPr/>
        </p:nvSpPr>
        <p:spPr>
          <a:xfrm>
            <a:off x="2357451" y="1752142"/>
            <a:ext cx="7779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71°</a:t>
            </a:r>
            <a:endParaRPr/>
          </a:p>
        </p:txBody>
      </p:sp>
      <p:sp>
        <p:nvSpPr>
          <p:cNvPr id="146" name="Google Shape;146;p11"/>
          <p:cNvSpPr/>
          <p:nvPr/>
        </p:nvSpPr>
        <p:spPr>
          <a:xfrm>
            <a:off x="5530002" y="1497861"/>
            <a:ext cx="2179675" cy="1084521"/>
          </a:xfrm>
          <a:custGeom>
            <a:rect b="b" l="l" r="r" t="t"/>
            <a:pathLst>
              <a:path extrusionOk="0" h="1084521" w="2179675">
                <a:moveTo>
                  <a:pt x="0" y="1084521"/>
                </a:moveTo>
                <a:lnTo>
                  <a:pt x="1355652" y="0"/>
                </a:lnTo>
                <a:lnTo>
                  <a:pt x="2179675" y="1073888"/>
                </a:lnTo>
                <a:lnTo>
                  <a:pt x="0" y="1084521"/>
                </a:lnTo>
                <a:close/>
              </a:path>
            </a:pathLst>
          </a:custGeom>
          <a:solidFill>
            <a:srgbClr val="F03C78"/>
          </a:solidFill>
          <a:ln cap="flat" cmpd="sng" w="254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1"/>
          <p:cNvSpPr txBox="1"/>
          <p:nvPr/>
        </p:nvSpPr>
        <p:spPr>
          <a:xfrm>
            <a:off x="5202646" y="2465262"/>
            <a:ext cx="446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/>
          </a:p>
        </p:txBody>
      </p:sp>
      <p:sp>
        <p:nvSpPr>
          <p:cNvPr id="148" name="Google Shape;148;p11"/>
          <p:cNvSpPr txBox="1"/>
          <p:nvPr/>
        </p:nvSpPr>
        <p:spPr>
          <a:xfrm>
            <a:off x="6709332" y="1206764"/>
            <a:ext cx="446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endParaRPr/>
          </a:p>
        </p:txBody>
      </p:sp>
      <p:sp>
        <p:nvSpPr>
          <p:cNvPr id="149" name="Google Shape;149;p11"/>
          <p:cNvSpPr txBox="1"/>
          <p:nvPr/>
        </p:nvSpPr>
        <p:spPr>
          <a:xfrm>
            <a:off x="7742490" y="2423744"/>
            <a:ext cx="446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Z</a:t>
            </a:r>
            <a:endParaRPr/>
          </a:p>
        </p:txBody>
      </p:sp>
      <p:sp>
        <p:nvSpPr>
          <p:cNvPr id="150" name="Google Shape;150;p11"/>
          <p:cNvSpPr txBox="1"/>
          <p:nvPr/>
        </p:nvSpPr>
        <p:spPr>
          <a:xfrm>
            <a:off x="5649214" y="1699186"/>
            <a:ext cx="7779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40 m</a:t>
            </a:r>
            <a:endParaRPr/>
          </a:p>
        </p:txBody>
      </p:sp>
      <p:sp>
        <p:nvSpPr>
          <p:cNvPr id="151" name="Google Shape;151;p11"/>
          <p:cNvSpPr/>
          <p:nvPr/>
        </p:nvSpPr>
        <p:spPr>
          <a:xfrm>
            <a:off x="5304656" y="2349453"/>
            <a:ext cx="546110" cy="486581"/>
          </a:xfrm>
          <a:prstGeom prst="arc">
            <a:avLst>
              <a:gd fmla="val 18867072" name="adj1"/>
              <a:gd fmla="val 13496" name="adj2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1"/>
          <p:cNvSpPr txBox="1"/>
          <p:nvPr/>
        </p:nvSpPr>
        <p:spPr>
          <a:xfrm>
            <a:off x="5800752" y="2281202"/>
            <a:ext cx="7779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45°</a:t>
            </a:r>
            <a:endParaRPr/>
          </a:p>
        </p:txBody>
      </p:sp>
      <p:sp>
        <p:nvSpPr>
          <p:cNvPr id="153" name="Google Shape;153;p11"/>
          <p:cNvSpPr txBox="1"/>
          <p:nvPr/>
        </p:nvSpPr>
        <p:spPr>
          <a:xfrm>
            <a:off x="6301206" y="2573890"/>
            <a:ext cx="7779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52 m</a:t>
            </a:r>
            <a:endParaRPr/>
          </a:p>
        </p:txBody>
      </p:sp>
      <p:sp>
        <p:nvSpPr>
          <p:cNvPr id="154" name="Google Shape;154;p11"/>
          <p:cNvSpPr txBox="1"/>
          <p:nvPr/>
        </p:nvSpPr>
        <p:spPr>
          <a:xfrm>
            <a:off x="4845754" y="3533737"/>
            <a:ext cx="4704805" cy="95410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5768" l="-388" r="0" t="-128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55" name="Google Shape;155;p11"/>
          <p:cNvSpPr txBox="1"/>
          <p:nvPr/>
        </p:nvSpPr>
        <p:spPr>
          <a:xfrm>
            <a:off x="6852386" y="1238825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11"/>
          <p:cNvSpPr txBox="1"/>
          <p:nvPr/>
        </p:nvSpPr>
        <p:spPr>
          <a:xfrm>
            <a:off x="5422477" y="2596394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11"/>
          <p:cNvSpPr txBox="1"/>
          <p:nvPr/>
        </p:nvSpPr>
        <p:spPr>
          <a:xfrm>
            <a:off x="7617138" y="2528257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11"/>
          <p:cNvSpPr txBox="1"/>
          <p:nvPr/>
        </p:nvSpPr>
        <p:spPr>
          <a:xfrm>
            <a:off x="7260117" y="1761407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11"/>
          <p:cNvSpPr txBox="1"/>
          <p:nvPr/>
        </p:nvSpPr>
        <p:spPr>
          <a:xfrm>
            <a:off x="6839971" y="2563302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11"/>
          <p:cNvSpPr txBox="1"/>
          <p:nvPr/>
        </p:nvSpPr>
        <p:spPr>
          <a:xfrm>
            <a:off x="5944504" y="1811199"/>
            <a:ext cx="8991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