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C147FE-521A-41E7-B440-77AB26B37478}">
  <a:tblStyle styleId="{5DC147FE-521A-41E7-B440-77AB26B374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d1437c8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d1437c8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under visualiser then fill in as we go.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cebcd24b9_1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cebcd24b9_1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under visualiser then fill in as we go.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ebcd24b9_1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ebcd24b9_1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c6cb9673d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c6cb9673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has our understanding of the human body changed over time?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Simkin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334975" y="1695000"/>
            <a:ext cx="4908300" cy="82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Draw a timeline: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0" name="Google Shape;100;p16"/>
          <p:cNvCxnSpPr/>
          <p:nvPr/>
        </p:nvCxnSpPr>
        <p:spPr>
          <a:xfrm flipH="1" rot="10800000">
            <a:off x="936800" y="3114125"/>
            <a:ext cx="15426900" cy="1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6"/>
          <p:cNvCxnSpPr/>
          <p:nvPr/>
        </p:nvCxnSpPr>
        <p:spPr>
          <a:xfrm>
            <a:off x="936800" y="3115925"/>
            <a:ext cx="0" cy="626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2" name="Google Shape;102;p16"/>
          <p:cNvSpPr txBox="1"/>
          <p:nvPr>
            <p:ph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Human anatomy</a:t>
            </a:r>
            <a:r>
              <a:rPr lang="en-GB">
                <a:solidFill>
                  <a:schemeClr val="dk2"/>
                </a:solidFill>
              </a:rPr>
              <a:t> timeline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03" name="Google Shape;103;p16"/>
          <p:cNvCxnSpPr/>
          <p:nvPr/>
        </p:nvCxnSpPr>
        <p:spPr>
          <a:xfrm>
            <a:off x="4764050" y="3115925"/>
            <a:ext cx="0" cy="626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6"/>
          <p:cNvCxnSpPr/>
          <p:nvPr/>
        </p:nvCxnSpPr>
        <p:spPr>
          <a:xfrm>
            <a:off x="9144000" y="3115925"/>
            <a:ext cx="0" cy="626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6"/>
          <p:cNvCxnSpPr/>
          <p:nvPr/>
        </p:nvCxnSpPr>
        <p:spPr>
          <a:xfrm>
            <a:off x="12564725" y="3115925"/>
            <a:ext cx="0" cy="626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6"/>
          <p:cNvCxnSpPr/>
          <p:nvPr/>
        </p:nvCxnSpPr>
        <p:spPr>
          <a:xfrm>
            <a:off x="16363700" y="3115913"/>
            <a:ext cx="0" cy="626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334975" y="1695000"/>
            <a:ext cx="10166400" cy="82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Put these events in the correct order: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>
            <p:ph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Human anatomy timeline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15" name="Google Shape;115;p17"/>
          <p:cNvGraphicFramePr/>
          <p:nvPr/>
        </p:nvGraphicFramePr>
        <p:xfrm>
          <a:off x="952500" y="327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{5DC147FE-521A-41E7-B440-77AB26B37478}</a:tableStyleId>
              </a:tblPr>
              <a:tblGrid>
                <a:gridCol w="2199650"/>
                <a:gridCol w="141833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Microscopes used to study anatomy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Vesalius studied anatomy through human dissections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X-ray machine invented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Galen studied anatomy through animal dissections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MRI scanner invented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6" name="Google Shape;116;p17"/>
          <p:cNvSpPr/>
          <p:nvPr/>
        </p:nvSpPr>
        <p:spPr>
          <a:xfrm>
            <a:off x="1344725" y="7296575"/>
            <a:ext cx="1440000" cy="69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1344725" y="6317050"/>
            <a:ext cx="1440000" cy="69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1444075" y="5337525"/>
            <a:ext cx="1440000" cy="69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1344725" y="4358000"/>
            <a:ext cx="1440000" cy="69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1444075" y="3378475"/>
            <a:ext cx="1440000" cy="69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8"/>
          <p:cNvSpPr txBox="1"/>
          <p:nvPr/>
        </p:nvSpPr>
        <p:spPr>
          <a:xfrm>
            <a:off x="334975" y="1808550"/>
            <a:ext cx="6345000" cy="854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Answer the questions</a:t>
            </a: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8"/>
          <p:cNvSpPr txBox="1"/>
          <p:nvPr>
            <p:ph idx="4294967295"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Blood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361250" y="321545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a tourniquet?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Charles Drew famous for?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can we use blood analysis for?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334975" y="1808550"/>
            <a:ext cx="6375600" cy="854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Answer the questions</a:t>
            </a: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9"/>
          <p:cNvSpPr txBox="1"/>
          <p:nvPr>
            <p:ph idx="4294967295"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Surgery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361250" y="321545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trephining?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Why did surgery use to be so dangerous?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keyhole surgery?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