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1a21b0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1a21b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855654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855654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84f0acbc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84f0acbc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2485565c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2485565c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d84f0acbc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d84f0acb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84f0acbc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84f0acbc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Atomic structure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Atomic Structure &amp; the Periodic Table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 Patel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917950" y="890050"/>
            <a:ext cx="1560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(questions 1-5)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863400" y="1824000"/>
            <a:ext cx="15913200" cy="6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Write your answers using full sentences: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does the word subatomic mean?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are the three subatomic particles found inside an atom?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Which subatomic particles are found in the nucleus of an atom?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Which subatomic particles are found on shells orbiting the nucleus?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is the mass of a proton?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917950" y="890050"/>
            <a:ext cx="15913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(questions 6-10)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863400" y="1824000"/>
            <a:ext cx="15913200" cy="6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Write your answers using full sentences: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6. What is the charge of a proton?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7. What is the mass of an electron?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8. What is the charge of an electron?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9. What is the mass of a neutron?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10. What is the charge of a neutron?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 txBox="1"/>
          <p:nvPr>
            <p:ph idx="4294967295" type="title"/>
          </p:nvPr>
        </p:nvSpPr>
        <p:spPr>
          <a:xfrm>
            <a:off x="917950" y="890050"/>
            <a:ext cx="8258400" cy="9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3190000" y="4011625"/>
            <a:ext cx="2999100" cy="27450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14453650" y="4556275"/>
            <a:ext cx="1141500" cy="20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3266200" y="5836463"/>
            <a:ext cx="8061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2500"/>
          </a:p>
        </p:txBody>
      </p:sp>
      <p:sp>
        <p:nvSpPr>
          <p:cNvPr id="112" name="Google Shape;112;p18"/>
          <p:cNvSpPr txBox="1"/>
          <p:nvPr/>
        </p:nvSpPr>
        <p:spPr>
          <a:xfrm>
            <a:off x="917950" y="2046475"/>
            <a:ext cx="16869300" cy="6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4. For the element shown in the diagram, answer the following questions: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State the atomic number of this element.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State the atomic mass of this element.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State the number of protons.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State the number of electrons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Calculate the number of neutrons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3266200" y="4133025"/>
            <a:ext cx="11415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39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idx="4294967295" type="title"/>
          </p:nvPr>
        </p:nvSpPr>
        <p:spPr>
          <a:xfrm>
            <a:off x="917950" y="890050"/>
            <a:ext cx="14394300" cy="9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 (Extended writing)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917950" y="1959425"/>
            <a:ext cx="15760500" cy="6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Aluminium is a metal that used to make the bodies of aeroplanes.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An aluminium atom has an atomic number of 1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 mass number of 27.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Describe the atomic structure of aluminium.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Include in your answer: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27432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number of each type of each subatomic particle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27432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charges and mass of each subatomic particle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27432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location in the atom that each particle is found.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