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6" r:id="rId4"/>
    <p:sldMasterId id="2147483687" r:id="rId5"/>
    <p:sldMasterId id="2147483688" r:id="rId6"/>
  </p:sldMasterIdLst>
  <p:notesMasterIdLst>
    <p:notesMasterId r:id="rId7"/>
  </p:notesMasterIdLst>
  <p:sldIdLst>
    <p:sldId id="256" r:id="rId8"/>
    <p:sldId id="257" r:id="rId9"/>
    <p:sldId id="258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3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regular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Montserrat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935376608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935376608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91feded75a_1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91feded75a_1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9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7" name="Google Shape;127;p2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8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0" name="Google Shape;130;p28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1" name="Google Shape;131;p28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32" name="Google Shape;132;p28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8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8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6" name="Google Shape;136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7" name="Google Shape;137;p2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0" name="Google Shape;140;p30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1" name="Google Shape;141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1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4" name="Google Shape;144;p31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5" name="Google Shape;145;p31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6" name="Google Shape;146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7" name="Google Shape;147;p31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0" name="Google Shape;150;p3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1" name="Google Shape;151;p32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52" name="Google Shape;152;p32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53" name="Google Shape;153;p32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54" name="Google Shape;154;p32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55" name="Google Shape;155;p32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56" name="Google Shape;156;p32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57" name="Google Shape;157;p32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0" name="Google Shape;160;p3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61" name="Google Shape;161;p33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62" name="Google Shape;162;p33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63" name="Google Shape;163;p33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64" name="Google Shape;164;p33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65" name="Google Shape;165;p33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66" name="Google Shape;166;p33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67" name="Google Shape;167;p3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0" name="Google Shape;170;p3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71" name="Google Shape;171;p34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72" name="Google Shape;172;p34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73" name="Google Shape;173;p34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74" name="Google Shape;174;p34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75" name="Google Shape;175;p34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76" name="Google Shape;176;p34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77" name="Google Shape;177;p34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78" name="Google Shape;178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1" name="Google Shape;181;p3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82" name="Google Shape;182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85" name="Google Shape;185;p3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86" name="Google Shape;186;p3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7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 1">
  <p:cSld name="TITLE_ONLY_1_1_1_1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3" name="Google Shape;193;p3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4" name="Google Shape;194;p3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5" name="Google Shape;195;p3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6" name="Google Shape;196;p3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7" name="Google Shape;197;p3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8" name="Google Shape;198;p3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9" name="Google Shape;199;p3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00" name="Google Shape;200;p3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1" name="Google Shape;201;p3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 2">
  <p:cSld name="TITLE_ONLY_1_1_1_2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4" name="Google Shape;204;p4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05" name="Google Shape;205;p40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6" name="Google Shape;206;p40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07" name="Google Shape;207;p40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8" name="Google Shape;208;p40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09" name="Google Shape;209;p40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10" name="Google Shape;210;p40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1" name="Google Shape;211;p40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12" name="Google Shape;212;p4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 1">
  <p:cSld name="TITLE_ONLY_1_1_2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5" name="Google Shape;215;p4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6" name="Google Shape;216;p4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7" name="Google Shape;217;p4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18" name="Google Shape;218;p4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9" name="Google Shape;219;p4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0" name="Google Shape;220;p4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21" name="Google Shape;221;p4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22" name="Google Shape;222;p4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6.xml"/><Relationship Id="rId17" Type="http://schemas.openxmlformats.org/officeDocument/2006/relationships/theme" Target="../theme/theme4.xml"/><Relationship Id="rId1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2" name="Google Shape;122;p2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3" name="Google Shape;123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4" name="Google Shape;124;p2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1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20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2"/>
          <p:cNvSpPr txBox="1"/>
          <p:nvPr>
            <p:ph type="ctrTitle"/>
          </p:nvPr>
        </p:nvSpPr>
        <p:spPr>
          <a:xfrm>
            <a:off x="458975" y="1480725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How can we take action about global problems? 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5 of 6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B3241"/>
                </a:solidFill>
              </a:rPr>
              <a:t>Downloadable Resource</a:t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228" name="Google Shape;228;p4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Citizenship 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29" name="Google Shape;229;p4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Mrs Baker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30" name="Google Shape;230;p42"/>
          <p:cNvSpPr/>
          <p:nvPr/>
        </p:nvSpPr>
        <p:spPr>
          <a:xfrm>
            <a:off x="8454575" y="4308650"/>
            <a:ext cx="689400" cy="834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3"/>
          <p:cNvSpPr txBox="1"/>
          <p:nvPr>
            <p:ph type="title"/>
          </p:nvPr>
        </p:nvSpPr>
        <p:spPr>
          <a:xfrm>
            <a:off x="459000" y="285650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1: What global problems are you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aware of?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6" name="Google Shape;236;p43" title="How have our right"/>
          <p:cNvSpPr/>
          <p:nvPr/>
        </p:nvSpPr>
        <p:spPr>
          <a:xfrm>
            <a:off x="3636975" y="1569488"/>
            <a:ext cx="1869900" cy="1723800"/>
          </a:xfrm>
          <a:prstGeom prst="flowChartConnector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Global problems?</a:t>
            </a:r>
            <a:endParaRPr b="1" sz="1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43" title="How have our right"/>
          <p:cNvSpPr/>
          <p:nvPr/>
        </p:nvSpPr>
        <p:spPr>
          <a:xfrm>
            <a:off x="965975" y="2250713"/>
            <a:ext cx="1660200" cy="1501800"/>
          </a:xfrm>
          <a:prstGeom prst="flowChartConnector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Environmental </a:t>
            </a:r>
            <a:endParaRPr b="1"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43" title="How have our right"/>
          <p:cNvSpPr/>
          <p:nvPr/>
        </p:nvSpPr>
        <p:spPr>
          <a:xfrm>
            <a:off x="6531363" y="3345925"/>
            <a:ext cx="1448700" cy="1335300"/>
          </a:xfrm>
          <a:prstGeom prst="flowChartConnector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Human rights </a:t>
            </a:r>
            <a:endParaRPr b="1"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p43" title="How have our right"/>
          <p:cNvSpPr/>
          <p:nvPr/>
        </p:nvSpPr>
        <p:spPr>
          <a:xfrm>
            <a:off x="7079913" y="432500"/>
            <a:ext cx="1160100" cy="1069500"/>
          </a:xfrm>
          <a:prstGeom prst="flowChartConnector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Other</a:t>
            </a:r>
            <a:endParaRPr b="1"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40" name="Google Shape;240;p43"/>
          <p:cNvCxnSpPr>
            <a:stCxn id="237" idx="0"/>
          </p:cNvCxnSpPr>
          <p:nvPr/>
        </p:nvCxnSpPr>
        <p:spPr>
          <a:xfrm flipH="1" rot="10800000">
            <a:off x="1796075" y="1717013"/>
            <a:ext cx="13200" cy="5337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41" name="Google Shape;241;p43"/>
          <p:cNvCxnSpPr>
            <a:stCxn id="239" idx="7"/>
          </p:cNvCxnSpPr>
          <p:nvPr/>
        </p:nvCxnSpPr>
        <p:spPr>
          <a:xfrm flipH="1" rot="10800000">
            <a:off x="8070120" y="186225"/>
            <a:ext cx="519600" cy="4029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42" name="Google Shape;242;p43"/>
          <p:cNvCxnSpPr>
            <a:stCxn id="236" idx="2"/>
            <a:endCxn id="237" idx="7"/>
          </p:cNvCxnSpPr>
          <p:nvPr/>
        </p:nvCxnSpPr>
        <p:spPr>
          <a:xfrm flipH="1">
            <a:off x="2382975" y="2431388"/>
            <a:ext cx="1254000" cy="39300"/>
          </a:xfrm>
          <a:prstGeom prst="curvedConnector2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43" name="Google Shape;243;p43"/>
          <p:cNvCxnSpPr/>
          <p:nvPr/>
        </p:nvCxnSpPr>
        <p:spPr>
          <a:xfrm flipH="1" rot="10800000">
            <a:off x="5432127" y="1383325"/>
            <a:ext cx="1817700" cy="701700"/>
          </a:xfrm>
          <a:prstGeom prst="curvedConnector3">
            <a:avLst>
              <a:gd fmla="val 50000" name="adj1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44" name="Google Shape;244;p43"/>
          <p:cNvCxnSpPr>
            <a:stCxn id="236" idx="5"/>
            <a:endCxn id="238" idx="1"/>
          </p:cNvCxnSpPr>
          <p:nvPr/>
        </p:nvCxnSpPr>
        <p:spPr>
          <a:xfrm flipH="1" rot="-5400000">
            <a:off x="5737934" y="2535943"/>
            <a:ext cx="500700" cy="1510500"/>
          </a:xfrm>
          <a:prstGeom prst="curvedConnector3">
            <a:avLst>
              <a:gd fmla="val 47852" name="adj1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45" name="Google Shape;245;p43"/>
          <p:cNvCxnSpPr/>
          <p:nvPr/>
        </p:nvCxnSpPr>
        <p:spPr>
          <a:xfrm flipH="1" rot="10800000">
            <a:off x="7445538" y="2856625"/>
            <a:ext cx="141600" cy="5205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46" name="Google Shape;246;p43"/>
          <p:cNvCxnSpPr>
            <a:stCxn id="237" idx="3"/>
          </p:cNvCxnSpPr>
          <p:nvPr/>
        </p:nvCxnSpPr>
        <p:spPr>
          <a:xfrm flipH="1">
            <a:off x="884506" y="3532579"/>
            <a:ext cx="324600" cy="3216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47" name="Google Shape;247;p43"/>
          <p:cNvCxnSpPr>
            <a:stCxn id="237" idx="5"/>
          </p:cNvCxnSpPr>
          <p:nvPr/>
        </p:nvCxnSpPr>
        <p:spPr>
          <a:xfrm>
            <a:off x="2383044" y="3532579"/>
            <a:ext cx="371100" cy="3267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48" name="Google Shape;248;p43"/>
          <p:cNvCxnSpPr/>
          <p:nvPr/>
        </p:nvCxnSpPr>
        <p:spPr>
          <a:xfrm flipH="1">
            <a:off x="6112000" y="4274375"/>
            <a:ext cx="484800" cy="2655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49" name="Google Shape;249;p43"/>
          <p:cNvCxnSpPr/>
          <p:nvPr/>
        </p:nvCxnSpPr>
        <p:spPr>
          <a:xfrm>
            <a:off x="8097100" y="1319325"/>
            <a:ext cx="410400" cy="4038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50" name="Google Shape;250;p43"/>
          <p:cNvCxnSpPr/>
          <p:nvPr/>
        </p:nvCxnSpPr>
        <p:spPr>
          <a:xfrm>
            <a:off x="7739238" y="4554775"/>
            <a:ext cx="353700" cy="282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51" name="Google Shape;251;p43"/>
          <p:cNvCxnSpPr/>
          <p:nvPr/>
        </p:nvCxnSpPr>
        <p:spPr>
          <a:xfrm rot="10800000">
            <a:off x="6576213" y="452450"/>
            <a:ext cx="603900" cy="2400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2887" y="0"/>
            <a:ext cx="3618227" cy="5067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