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788d2b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788d2b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acd18b94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acd18b94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57875" y="2519050"/>
            <a:ext cx="15997200" cy="53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Language and Themes in ‘The Masque of Anarchy’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7 of 12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122200" y="311325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English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57875" y="742970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Baldry 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440550" y="232825"/>
            <a:ext cx="8503500" cy="29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‘’Tis to work and have such pay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As just keeps life from day to day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In your limbs, as in a cell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For the tyrants’ use to dwell,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0711650" y="3162925"/>
            <a:ext cx="7452600" cy="27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‘This is Slavery—savage men,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Or wild beasts within a den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Would endure not as ye do—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But such ills they never knew.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567950" y="6045200"/>
            <a:ext cx="8742300" cy="3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‘Rise like Lions after slumber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In unvanquishable number—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Shake your chains to earth like dew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Which in sleep had fallen on you—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Ye are many—they are few.’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