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5BECCDC-04C2-4872-9454-CC977BA33324}">
  <a:tblStyle styleId="{E5BECCDC-04C2-4872-9454-CC977BA333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7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1e5d0aeb7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1e5d0aeb7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c9f0ed28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c9f0ed28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c9f0ed287_0_8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c9f0ed287_0_8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Kerosene = airplane fuel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ca351423c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ca351423c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items in your own hom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c9f0ed287_0_8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c9f0ed287_0_8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Kerosene = airplane fuel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c9f0ed287_0_9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c9f0ed287_0_9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Kerosene = airplane fuel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2" name="Google Shape;82;p14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4" name="Google Shape;84;p14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8.jpg"/><Relationship Id="rId7" Type="http://schemas.openxmlformats.org/officeDocument/2006/relationships/image" Target="../media/image3.jpg"/><Relationship Id="rId8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How much do we rely on electricity?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Science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Miss Simkin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6"/>
          <p:cNvSpPr txBox="1"/>
          <p:nvPr/>
        </p:nvSpPr>
        <p:spPr>
          <a:xfrm>
            <a:off x="468400" y="891875"/>
            <a:ext cx="3025500" cy="367800"/>
          </a:xfrm>
          <a:prstGeom prst="rect">
            <a:avLst/>
          </a:prstGeom>
          <a:solidFill>
            <a:srgbClr val="786EC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Draw this table</a:t>
            </a:r>
            <a:r>
              <a:rPr b="1"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 txBox="1"/>
          <p:nvPr>
            <p:ph type="title"/>
          </p:nvPr>
        </p:nvSpPr>
        <p:spPr>
          <a:xfrm>
            <a:off x="458975" y="445025"/>
            <a:ext cx="8226000" cy="36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Electrical appliances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02" name="Google Shape;102;p16"/>
          <p:cNvGraphicFramePr/>
          <p:nvPr/>
        </p:nvGraphicFramePr>
        <p:xfrm>
          <a:off x="859000" y="1493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{E5BECCDC-04C2-4872-9454-CC977BA33324}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Electrical appliances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Non-electrical appliances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9" name="Google Shape;109;p17"/>
          <p:cNvSpPr txBox="1"/>
          <p:nvPr/>
        </p:nvSpPr>
        <p:spPr>
          <a:xfrm>
            <a:off x="468400" y="891875"/>
            <a:ext cx="3025500" cy="367800"/>
          </a:xfrm>
          <a:prstGeom prst="rect">
            <a:avLst/>
          </a:prstGeom>
          <a:solidFill>
            <a:srgbClr val="786EC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Sort these items</a:t>
            </a:r>
            <a:r>
              <a:rPr b="1"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7"/>
          <p:cNvSpPr txBox="1"/>
          <p:nvPr>
            <p:ph type="title"/>
          </p:nvPr>
        </p:nvSpPr>
        <p:spPr>
          <a:xfrm>
            <a:off x="458975" y="445025"/>
            <a:ext cx="8226000" cy="36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Electrical appliances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4338" y="317868"/>
            <a:ext cx="2356899" cy="181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272325" y="4330075"/>
            <a:ext cx="7200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latin typeface="Montserrat"/>
                <a:ea typeface="Montserrat"/>
                <a:cs typeface="Montserrat"/>
                <a:sym typeface="Montserrat"/>
              </a:rPr>
              <a:t>Pixabay</a:t>
            </a:r>
            <a:endParaRPr i="1" sz="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4">
            <a:alphaModFix/>
          </a:blip>
          <a:srcRect b="11394" l="10984" r="18913" t="0"/>
          <a:stretch/>
        </p:blipFill>
        <p:spPr>
          <a:xfrm>
            <a:off x="458975" y="1412075"/>
            <a:ext cx="1956826" cy="164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 rotWithShape="1">
          <a:blip r:embed="rId5">
            <a:alphaModFix/>
          </a:blip>
          <a:srcRect b="0" l="15013" r="21421" t="0"/>
          <a:stretch/>
        </p:blipFill>
        <p:spPr>
          <a:xfrm>
            <a:off x="3931650" y="2395250"/>
            <a:ext cx="2153266" cy="225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 rotWithShape="1">
          <a:blip r:embed="rId6">
            <a:alphaModFix/>
          </a:blip>
          <a:srcRect b="0" l="57223" r="26943" t="5499"/>
          <a:stretch/>
        </p:blipFill>
        <p:spPr>
          <a:xfrm>
            <a:off x="2721325" y="1785801"/>
            <a:ext cx="639451" cy="254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7">
            <a:alphaModFix/>
          </a:blip>
          <a:srcRect b="0" l="32749" r="32160" t="0"/>
          <a:stretch/>
        </p:blipFill>
        <p:spPr>
          <a:xfrm>
            <a:off x="6935352" y="1988300"/>
            <a:ext cx="1401998" cy="266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8">
            <a:alphaModFix/>
          </a:blip>
          <a:srcRect b="14639" l="0" r="38393" t="0"/>
          <a:stretch/>
        </p:blipFill>
        <p:spPr>
          <a:xfrm>
            <a:off x="6611675" y="251625"/>
            <a:ext cx="1784352" cy="164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p18"/>
          <p:cNvSpPr txBox="1"/>
          <p:nvPr/>
        </p:nvSpPr>
        <p:spPr>
          <a:xfrm>
            <a:off x="468400" y="891875"/>
            <a:ext cx="4069800" cy="639000"/>
          </a:xfrm>
          <a:prstGeom prst="rect">
            <a:avLst/>
          </a:prstGeom>
          <a:solidFill>
            <a:srgbClr val="786EC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Fill in the gaps for each definition: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8"/>
          <p:cNvSpPr txBox="1"/>
          <p:nvPr>
            <p:ph type="title"/>
          </p:nvPr>
        </p:nvSpPr>
        <p:spPr>
          <a:xfrm>
            <a:off x="458975" y="445025"/>
            <a:ext cx="8226000" cy="36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Types of electricity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26" name="Google Shape;126;p18"/>
          <p:cNvGraphicFramePr/>
          <p:nvPr/>
        </p:nvGraphicFramePr>
        <p:xfrm>
          <a:off x="874225" y="2004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{E5BECCDC-04C2-4872-9454-CC977BA33324}</a:tableStyleId>
              </a:tblPr>
              <a:tblGrid>
                <a:gridCol w="1828825"/>
                <a:gridCol w="53690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Battery electricity: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This type of electricity you need to insert a _________ into the _____________.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Mains electricity: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use this type of electricity, you need to plug the ________________ into a __________________.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3" name="Google Shape;133;p19"/>
          <p:cNvSpPr txBox="1"/>
          <p:nvPr/>
        </p:nvSpPr>
        <p:spPr>
          <a:xfrm>
            <a:off x="468400" y="891875"/>
            <a:ext cx="7003500" cy="546300"/>
          </a:xfrm>
          <a:prstGeom prst="rect">
            <a:avLst/>
          </a:prstGeom>
          <a:solidFill>
            <a:srgbClr val="786EC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Draw this table and categorise appliances you find around your home: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9"/>
          <p:cNvSpPr txBox="1"/>
          <p:nvPr>
            <p:ph type="title"/>
          </p:nvPr>
        </p:nvSpPr>
        <p:spPr>
          <a:xfrm>
            <a:off x="458975" y="445025"/>
            <a:ext cx="8226000" cy="36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Sorting activity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35" name="Google Shape;135;p19"/>
          <p:cNvGraphicFramePr/>
          <p:nvPr/>
        </p:nvGraphicFramePr>
        <p:xfrm>
          <a:off x="859000" y="1700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{E5BECCDC-04C2-4872-9454-CC977BA33324}</a:tableStyleId>
              </a:tblPr>
              <a:tblGrid>
                <a:gridCol w="3619500"/>
                <a:gridCol w="3619500"/>
              </a:tblGrid>
              <a:tr h="399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Mains powered</a:t>
                      </a:r>
                      <a:r>
                        <a:rPr b="1"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appliances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Battery powered</a:t>
                      </a:r>
                      <a:r>
                        <a:rPr b="1"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appliances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228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1" name="Google Shape;14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468400" y="891875"/>
            <a:ext cx="3007500" cy="676500"/>
          </a:xfrm>
          <a:prstGeom prst="rect">
            <a:avLst/>
          </a:prstGeom>
          <a:solidFill>
            <a:srgbClr val="786EC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Draw or write some ideas to this question</a:t>
            </a:r>
            <a:r>
              <a:rPr b="1"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0"/>
          <p:cNvSpPr txBox="1"/>
          <p:nvPr>
            <p:ph type="title"/>
          </p:nvPr>
        </p:nvSpPr>
        <p:spPr>
          <a:xfrm>
            <a:off x="458975" y="445025"/>
            <a:ext cx="8226000" cy="36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Life without electricity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2829875" y="2727900"/>
            <a:ext cx="3000000" cy="676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What would life be like without electricity?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5" name="Google Shape;145;p20"/>
          <p:cNvCxnSpPr/>
          <p:nvPr/>
        </p:nvCxnSpPr>
        <p:spPr>
          <a:xfrm flipH="1" rot="10800000">
            <a:off x="4546775" y="1440800"/>
            <a:ext cx="1011300" cy="124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20"/>
          <p:cNvCxnSpPr/>
          <p:nvPr/>
        </p:nvCxnSpPr>
        <p:spPr>
          <a:xfrm flipH="1" rot="10800000">
            <a:off x="5829875" y="2256600"/>
            <a:ext cx="1810200" cy="47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2" name="Google Shape;152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" name="Google Shape;153;p21"/>
          <p:cNvSpPr txBox="1"/>
          <p:nvPr/>
        </p:nvSpPr>
        <p:spPr>
          <a:xfrm>
            <a:off x="468400" y="891875"/>
            <a:ext cx="2726700" cy="367800"/>
          </a:xfrm>
          <a:prstGeom prst="rect">
            <a:avLst/>
          </a:prstGeom>
          <a:solidFill>
            <a:srgbClr val="786EC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Answer the question</a:t>
            </a:r>
            <a:r>
              <a:rPr b="1"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1"/>
          <p:cNvSpPr txBox="1"/>
          <p:nvPr>
            <p:ph type="title"/>
          </p:nvPr>
        </p:nvSpPr>
        <p:spPr>
          <a:xfrm>
            <a:off x="458975" y="445025"/>
            <a:ext cx="8226000" cy="36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Life without electricity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458975" y="1584800"/>
            <a:ext cx="8226000" cy="234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GB" sz="1900"/>
              <a:t>Are humans reliant on electricity?</a:t>
            </a:r>
            <a:endParaRPr sz="1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