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beb2cff53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8beb2cff53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da07d5e32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da07d5e32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0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17" name="Google Shape;117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1" name="Google Shape;121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8" name="Google Shape;148;p2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49" name="Google Shape;149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459000" y="2164500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Measures:</a:t>
            </a:r>
            <a:endParaRPr b="1" sz="2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B3241"/>
                </a:solidFill>
              </a:rPr>
              <a:t>Describing the capacities of objects and using language about capacity</a:t>
            </a:r>
            <a:endParaRPr sz="28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459000" y="444500"/>
            <a:ext cx="8226000" cy="10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2800">
                <a:solidFill>
                  <a:srgbClr val="4B3241"/>
                </a:solidFill>
              </a:rPr>
              <a:t>Mathematics Lesson 1 of 10</a:t>
            </a:r>
            <a:endParaRPr sz="28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>
              <a:solidFill>
                <a:srgbClr val="FFFFFF"/>
              </a:solidFill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Miss. Molnar</a:t>
            </a:r>
            <a:endParaRPr b="0" i="0" sz="18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2" name="Google Shape;162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9"/>
          <p:cNvSpPr txBox="1"/>
          <p:nvPr/>
        </p:nvSpPr>
        <p:spPr>
          <a:xfrm>
            <a:off x="889275" y="841725"/>
            <a:ext cx="2651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9"/>
          <p:cNvSpPr txBox="1"/>
          <p:nvPr>
            <p:ph idx="4294967295" type="subTitle"/>
          </p:nvPr>
        </p:nvSpPr>
        <p:spPr>
          <a:xfrm>
            <a:off x="1525" y="0"/>
            <a:ext cx="91440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 sz="2800">
                <a:solidFill>
                  <a:srgbClr val="4B3241"/>
                </a:solidFill>
              </a:rPr>
              <a:t>Can you fill 6 cups of water in each of these ways? </a:t>
            </a:r>
            <a:endParaRPr b="1" sz="2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Black And White, Line Art, Art Bard, Drawn, Artist"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228" y="1487750"/>
            <a:ext cx="1572750" cy="208670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9"/>
          <p:cNvSpPr txBox="1"/>
          <p:nvPr/>
        </p:nvSpPr>
        <p:spPr>
          <a:xfrm>
            <a:off x="16625" y="3918875"/>
            <a:ext cx="2823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Pixabay, mdbabumia960, Black and white</a:t>
            </a:r>
            <a:endParaRPr i="1" sz="2333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333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333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Juice, Cup, Yellow, Beverage, Drinks, Glasses, Lime" id="167" name="Google Shape;16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5554" y="1487750"/>
            <a:ext cx="1012735" cy="174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 txBox="1"/>
          <p:nvPr/>
        </p:nvSpPr>
        <p:spPr>
          <a:xfrm>
            <a:off x="2912225" y="3918875"/>
            <a:ext cx="2823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Pixabay, OpenClipart-Vectors,  Juice cup yellow</a:t>
            </a:r>
            <a:endParaRPr i="1" sz="2333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333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9"/>
          <p:cNvSpPr txBox="1"/>
          <p:nvPr/>
        </p:nvSpPr>
        <p:spPr>
          <a:xfrm>
            <a:off x="5527700" y="1182300"/>
            <a:ext cx="35589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 cup full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 cup nearly full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 cup half full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 cup empty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 cup nearly empty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 cup half empty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