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ambria Math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C8213A-ECAD-4963-8368-436AD2E0B342}">
  <a:tblStyle styleId="{98C8213A-ECAD-4963-8368-436AD2E0B34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ambriaMath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8dd1ec2e7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8dd1ec2e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48" name="Google Shape;48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8" name="Google Shape;28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31" name="Google Shape;31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2.jp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0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12.jp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3" Type="http://schemas.openxmlformats.org/officeDocument/2006/relationships/image" Target="../media/image27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5" Type="http://schemas.openxmlformats.org/officeDocument/2006/relationships/image" Target="../media/image15.png"/><Relationship Id="rId1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4.png"/><Relationship Id="rId13" Type="http://schemas.openxmlformats.org/officeDocument/2006/relationships/image" Target="../media/image35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15" Type="http://schemas.openxmlformats.org/officeDocument/2006/relationships/image" Target="../media/image39.png"/><Relationship Id="rId14" Type="http://schemas.openxmlformats.org/officeDocument/2006/relationships/image" Target="../media/image38.png"/><Relationship Id="rId17" Type="http://schemas.openxmlformats.org/officeDocument/2006/relationships/image" Target="../media/image41.png"/><Relationship Id="rId16" Type="http://schemas.openxmlformats.org/officeDocument/2006/relationships/image" Target="../media/image40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8" Type="http://schemas.openxmlformats.org/officeDocument/2006/relationships/image" Target="../media/image42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4294967295" type="ctrTitle"/>
          </p:nvPr>
        </p:nvSpPr>
        <p:spPr>
          <a:xfrm>
            <a:off x="917950" y="2876300"/>
            <a:ext cx="164520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Pythagoras’s Theorem</a:t>
            </a:r>
            <a:endParaRPr sz="6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Generalising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Lesson 5 of 8</a:t>
            </a:r>
            <a:endParaRPr sz="6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3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5" name="Google Shape;55;p13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 </a:t>
            </a: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" name="Google Shape;62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" name="Google Shape;63;p14"/>
          <p:cNvSpPr txBox="1"/>
          <p:nvPr/>
        </p:nvSpPr>
        <p:spPr>
          <a:xfrm>
            <a:off x="0" y="1705909"/>
            <a:ext cx="18424479" cy="113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numbers 1-100 can be expressed as the sum of 2 square numbers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(you can use the same number twice!)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447495" y="3389390"/>
            <a:ext cx="1369297" cy="273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1358892" y="2662085"/>
            <a:ext cx="2831826" cy="968118"/>
          </a:xfrm>
          <a:prstGeom prst="wedgeRoundRectCallout">
            <a:avLst>
              <a:gd fmla="val -41504" name="adj1"/>
              <a:gd fmla="val 74327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66" name="Google Shape;66;p14"/>
          <p:cNvGraphicFramePr/>
          <p:nvPr/>
        </p:nvGraphicFramePr>
        <p:xfrm>
          <a:off x="4507400" y="30364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{98C8213A-ECAD-4963-8368-436AD2E0B342}</a:tableStyleId>
              </a:tblPr>
              <a:tblGrid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</a:tblGrid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16442992" y="3512948"/>
            <a:ext cx="1312744" cy="284948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14469411" y="2484666"/>
            <a:ext cx="2731883" cy="1057630"/>
          </a:xfrm>
          <a:prstGeom prst="wedgeRoundRectCallout">
            <a:avLst>
              <a:gd fmla="val 32585" name="adj1"/>
              <a:gd fmla="val 73159" name="adj2"/>
              <a:gd fmla="val 16667" name="adj3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613819" y="1765979"/>
            <a:ext cx="6743359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Mark the hypotenuse on each of the following right angled triangles: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13826" r="0" t="0"/>
          <a:stretch/>
        </p:blipFill>
        <p:spPr>
          <a:xfrm>
            <a:off x="9904906" y="2550691"/>
            <a:ext cx="2995859" cy="33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1569799" y="3291296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1192360" y="4973693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0201540" y="3940308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9307976" y="1675083"/>
            <a:ext cx="7790575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Fill in the gaps on the diagrams below: 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13826" r="0" t="0"/>
          <a:stretch/>
        </p:blipFill>
        <p:spPr>
          <a:xfrm>
            <a:off x="13872473" y="2531688"/>
            <a:ext cx="2995859" cy="33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5537366" y="3272293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5159927" y="4954690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4024628" y="3895184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15"/>
          <p:cNvGrpSpPr/>
          <p:nvPr/>
        </p:nvGrpSpPr>
        <p:grpSpPr>
          <a:xfrm>
            <a:off x="709001" y="3141748"/>
            <a:ext cx="2307563" cy="2645162"/>
            <a:chOff x="1555928" y="3309987"/>
            <a:chExt cx="2307563" cy="2645162"/>
          </a:xfrm>
        </p:grpSpPr>
        <p:pic>
          <p:nvPicPr>
            <p:cNvPr descr="A picture containing object&#10;&#10;Description automatically generated" id="84" name="Google Shape;84;p15"/>
            <p:cNvPicPr preferRelativeResize="0"/>
            <p:nvPr/>
          </p:nvPicPr>
          <p:blipFill rotWithShape="1">
            <a:blip r:embed="rId4">
              <a:alphaModFix/>
            </a:blip>
            <a:srcRect b="0" l="28025" r="49580" t="17175"/>
            <a:stretch/>
          </p:blipFill>
          <p:spPr>
            <a:xfrm>
              <a:off x="1555928" y="3309987"/>
              <a:ext cx="2228141" cy="2645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5"/>
            <p:cNvSpPr txBox="1"/>
            <p:nvPr/>
          </p:nvSpPr>
          <p:spPr>
            <a:xfrm>
              <a:off x="3295048" y="3596096"/>
              <a:ext cx="568443" cy="7284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4137899" y="3132772"/>
            <a:ext cx="2228141" cy="2340244"/>
            <a:chOff x="5432879" y="3525750"/>
            <a:chExt cx="2228141" cy="2340244"/>
          </a:xfrm>
        </p:grpSpPr>
        <p:pic>
          <p:nvPicPr>
            <p:cNvPr descr="A picture containing object&#10;&#10;Description automatically generated" id="87" name="Google Shape;87;p15"/>
            <p:cNvPicPr preferRelativeResize="0"/>
            <p:nvPr/>
          </p:nvPicPr>
          <p:blipFill rotWithShape="1">
            <a:blip r:embed="rId4">
              <a:alphaModFix/>
            </a:blip>
            <a:srcRect b="13813" l="46102" r="31501" t="12909"/>
            <a:stretch/>
          </p:blipFill>
          <p:spPr>
            <a:xfrm>
              <a:off x="5432879" y="3525750"/>
              <a:ext cx="2228141" cy="2340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5"/>
            <p:cNvSpPr txBox="1"/>
            <p:nvPr/>
          </p:nvSpPr>
          <p:spPr>
            <a:xfrm>
              <a:off x="5432879" y="5116374"/>
              <a:ext cx="568443" cy="7284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9" name="Google Shape;89;p15"/>
          <p:cNvSpPr txBox="1"/>
          <p:nvPr/>
        </p:nvSpPr>
        <p:spPr>
          <a:xfrm>
            <a:off x="613819" y="6042326"/>
            <a:ext cx="1014656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Find the length of the missing side in each triangle: </a:t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8629485">
            <a:off x="1590126" y="7196880"/>
            <a:ext cx="1940441" cy="1556819"/>
          </a:xfrm>
          <a:prstGeom prst="rtTriangle">
            <a:avLst/>
          </a:prstGeom>
          <a:solidFill>
            <a:srgbClr val="FCD6E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1" name="Google Shape;91;p15"/>
          <p:cNvSpPr/>
          <p:nvPr/>
        </p:nvSpPr>
        <p:spPr>
          <a:xfrm rot="-8629485">
            <a:off x="3552781" y="7837898"/>
            <a:ext cx="211685" cy="199592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2" name="Google Shape;92;p15"/>
          <p:cNvSpPr txBox="1"/>
          <p:nvPr/>
        </p:nvSpPr>
        <p:spPr>
          <a:xfrm rot="-205451">
            <a:off x="2084346" y="7806628"/>
            <a:ext cx="369617" cy="3767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93" name="Google Shape;93;p15"/>
          <p:cNvGrpSpPr/>
          <p:nvPr/>
        </p:nvGrpSpPr>
        <p:grpSpPr>
          <a:xfrm rot="-3026789">
            <a:off x="6998403" y="7426679"/>
            <a:ext cx="2235781" cy="1945952"/>
            <a:chOff x="5601165" y="6898932"/>
            <a:chExt cx="2235781" cy="1945952"/>
          </a:xfrm>
        </p:grpSpPr>
        <p:sp>
          <p:nvSpPr>
            <p:cNvPr id="94" name="Google Shape;94;p15"/>
            <p:cNvSpPr/>
            <p:nvPr/>
          </p:nvSpPr>
          <p:spPr>
            <a:xfrm rot="-10036707">
              <a:off x="5748763" y="7093494"/>
              <a:ext cx="1940585" cy="1556827"/>
            </a:xfrm>
            <a:prstGeom prst="rtTriangle">
              <a:avLst/>
            </a:prstGeom>
            <a:solidFill>
              <a:srgbClr val="FCD6E3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 rot="-10036707">
              <a:off x="7605868" y="7300514"/>
              <a:ext cx="211700" cy="199593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96" name="Google Shape;96;p15"/>
          <p:cNvSpPr txBox="1"/>
          <p:nvPr/>
        </p:nvSpPr>
        <p:spPr>
          <a:xfrm rot="-1406995">
            <a:off x="6283326" y="7809893"/>
            <a:ext cx="352834" cy="3919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498" l="0" r="-1282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 rot="2074260">
            <a:off x="2733543" y="7105589"/>
            <a:ext cx="1558614" cy="46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3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 rot="-3335602">
            <a:off x="3000277" y="8401711"/>
            <a:ext cx="1164296" cy="461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 rot="2657">
            <a:off x="1547507" y="7880845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 rot="2657">
            <a:off x="7533920" y="8401670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 rot="2657">
            <a:off x="8885695" y="7333445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 rot="-2247095">
            <a:off x="6980937" y="7291396"/>
            <a:ext cx="1164300" cy="461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Solutions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7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5" name="Google Shape;115;p17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p17"/>
          <p:cNvSpPr txBox="1"/>
          <p:nvPr/>
        </p:nvSpPr>
        <p:spPr>
          <a:xfrm>
            <a:off x="0" y="1705909"/>
            <a:ext cx="18424479" cy="113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numbers 1-100 can be expressed as the sum of 2 square numbers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(you can use the same number twice!)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447495" y="3389390"/>
            <a:ext cx="1369297" cy="273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1358892" y="2662085"/>
            <a:ext cx="2831826" cy="968118"/>
          </a:xfrm>
          <a:prstGeom prst="wedgeRoundRectCallout">
            <a:avLst>
              <a:gd fmla="val -41504" name="adj1"/>
              <a:gd fmla="val 74327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119" name="Google Shape;119;p17"/>
          <p:cNvGraphicFramePr/>
          <p:nvPr/>
        </p:nvGraphicFramePr>
        <p:xfrm>
          <a:off x="4507400" y="30364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{98C8213A-ECAD-4963-8368-436AD2E0B342}</a:tableStyleId>
              </a:tblPr>
              <a:tblGrid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  <a:gridCol w="964525"/>
              </a:tblGrid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98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16442992" y="3512948"/>
            <a:ext cx="1312744" cy="284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14469411" y="2484666"/>
            <a:ext cx="2731883" cy="1057630"/>
          </a:xfrm>
          <a:prstGeom prst="wedgeRoundRectCallout">
            <a:avLst>
              <a:gd fmla="val 32585" name="adj1"/>
              <a:gd fmla="val 73159" name="adj2"/>
              <a:gd fmla="val 16667" name="adj3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1906665" y="4408875"/>
            <a:ext cx="2421199" cy="1057630"/>
          </a:xfrm>
          <a:prstGeom prst="wedgeRoundRectCallout">
            <a:avLst>
              <a:gd fmla="val 37578" name="adj1"/>
              <a:gd fmla="val 48838" name="adj2"/>
              <a:gd fmla="val 16667" name="adj3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917099" y="6815481"/>
            <a:ext cx="2410765" cy="1057630"/>
          </a:xfrm>
          <a:prstGeom prst="wedgeRoundRectCallout">
            <a:avLst>
              <a:gd fmla="val 21273" name="adj1"/>
              <a:gd fmla="val 47373" name="adj2"/>
              <a:gd fmla="val 16667" name="adj3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14179875" y="6401800"/>
            <a:ext cx="2591400" cy="1057500"/>
          </a:xfrm>
          <a:prstGeom prst="wedgeRoundRectCallout">
            <a:avLst>
              <a:gd fmla="val 51427" name="adj1"/>
              <a:gd fmla="val 7085" name="adj2"/>
              <a:gd fmla="val 16667" name="adj3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1881879" y="5612178"/>
            <a:ext cx="2445985" cy="1057630"/>
          </a:xfrm>
          <a:prstGeom prst="wedgeRoundRectCallout">
            <a:avLst>
              <a:gd fmla="val 26713" name="adj1"/>
              <a:gd fmla="val 48890" name="adj2"/>
              <a:gd fmla="val 16667" name="adj3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3117264" y="901667"/>
            <a:ext cx="28318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 Answers 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0" y="8018775"/>
            <a:ext cx="462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Lots of possible answers. 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613819" y="1765979"/>
            <a:ext cx="6743359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Mark the hypotenuse on each of the following right angled triangles: 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13826" r="0" t="0"/>
          <a:stretch/>
        </p:blipFill>
        <p:spPr>
          <a:xfrm>
            <a:off x="9904906" y="2550691"/>
            <a:ext cx="2995859" cy="33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11569799" y="3291296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90FE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 b="0" i="0" sz="2800" u="none" cap="none" strike="noStrike">
              <a:solidFill>
                <a:srgbClr val="219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1192360" y="4973693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90FE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rgbClr val="219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0201540" y="3940308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90FE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rgbClr val="219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9307976" y="1675083"/>
            <a:ext cx="7790575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Fill in the gaps on the diagrams below: </a:t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13826" r="0" t="0"/>
          <a:stretch/>
        </p:blipFill>
        <p:spPr>
          <a:xfrm>
            <a:off x="13872473" y="2531688"/>
            <a:ext cx="2585768" cy="285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15537366" y="3272293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90FE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rgbClr val="219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4927452" y="4564378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90FE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2800" u="none" cap="none" strike="noStrike">
              <a:solidFill>
                <a:srgbClr val="219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13989569" y="3678698"/>
            <a:ext cx="754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2190FE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0" i="0" sz="2800" u="none" cap="none" strike="noStrike">
              <a:solidFill>
                <a:srgbClr val="219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18"/>
          <p:cNvGrpSpPr/>
          <p:nvPr/>
        </p:nvGrpSpPr>
        <p:grpSpPr>
          <a:xfrm>
            <a:off x="714532" y="2851751"/>
            <a:ext cx="2307563" cy="2645162"/>
            <a:chOff x="1555928" y="3309987"/>
            <a:chExt cx="2307563" cy="2645162"/>
          </a:xfrm>
        </p:grpSpPr>
        <p:pic>
          <p:nvPicPr>
            <p:cNvPr descr="A picture containing object&#10;&#10;Description automatically generated" id="143" name="Google Shape;143;p18"/>
            <p:cNvPicPr preferRelativeResize="0"/>
            <p:nvPr/>
          </p:nvPicPr>
          <p:blipFill rotWithShape="1">
            <a:blip r:embed="rId4">
              <a:alphaModFix/>
            </a:blip>
            <a:srcRect b="0" l="28025" r="49580" t="17175"/>
            <a:stretch/>
          </p:blipFill>
          <p:spPr>
            <a:xfrm>
              <a:off x="1555928" y="3309987"/>
              <a:ext cx="2228141" cy="2645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8"/>
            <p:cNvSpPr txBox="1"/>
            <p:nvPr/>
          </p:nvSpPr>
          <p:spPr>
            <a:xfrm>
              <a:off x="3295048" y="3596096"/>
              <a:ext cx="568443" cy="7284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4776725" y="2880209"/>
            <a:ext cx="2228141" cy="2340244"/>
            <a:chOff x="5432879" y="3525750"/>
            <a:chExt cx="2228141" cy="2340244"/>
          </a:xfrm>
        </p:grpSpPr>
        <p:pic>
          <p:nvPicPr>
            <p:cNvPr descr="A picture containing object&#10;&#10;Description automatically generated" id="146" name="Google Shape;146;p18"/>
            <p:cNvPicPr preferRelativeResize="0"/>
            <p:nvPr/>
          </p:nvPicPr>
          <p:blipFill rotWithShape="1">
            <a:blip r:embed="rId4">
              <a:alphaModFix/>
            </a:blip>
            <a:srcRect b="13813" l="46102" r="31501" t="12909"/>
            <a:stretch/>
          </p:blipFill>
          <p:spPr>
            <a:xfrm>
              <a:off x="5432879" y="3525750"/>
              <a:ext cx="2228141" cy="2340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8"/>
            <p:cNvSpPr txBox="1"/>
            <p:nvPr/>
          </p:nvSpPr>
          <p:spPr>
            <a:xfrm>
              <a:off x="5432879" y="5116374"/>
              <a:ext cx="568443" cy="7284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48" name="Google Shape;148;p18"/>
          <p:cNvCxnSpPr/>
          <p:nvPr/>
        </p:nvCxnSpPr>
        <p:spPr>
          <a:xfrm flipH="1" rot="10800000">
            <a:off x="1464203" y="3982247"/>
            <a:ext cx="492642" cy="7487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9" name="Google Shape;149;p18"/>
          <p:cNvSpPr txBox="1"/>
          <p:nvPr/>
        </p:nvSpPr>
        <p:spPr>
          <a:xfrm>
            <a:off x="2019527" y="3183235"/>
            <a:ext cx="25191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MN is the hypotenuse. 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8"/>
          <p:cNvCxnSpPr/>
          <p:nvPr/>
        </p:nvCxnSpPr>
        <p:spPr>
          <a:xfrm flipH="1">
            <a:off x="5904680" y="3595187"/>
            <a:ext cx="114882" cy="54215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1" name="Google Shape;151;p18"/>
          <p:cNvSpPr txBox="1"/>
          <p:nvPr/>
        </p:nvSpPr>
        <p:spPr>
          <a:xfrm>
            <a:off x="4490536" y="4330848"/>
            <a:ext cx="253604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QR is the hypotenuse. 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0006180" y="3921305"/>
            <a:ext cx="73233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1111417" y="4988903"/>
            <a:ext cx="73233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45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4863505" y="4620280"/>
            <a:ext cx="73233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36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5276736" y="3166247"/>
            <a:ext cx="73233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48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2324677" y="5533598"/>
            <a:ext cx="4686756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Lots of possible answers for Q2.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6170575" y="908879"/>
            <a:ext cx="28318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 Answers 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613819" y="5813726"/>
            <a:ext cx="10146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3) Find the length of the missing side in each triangle: </a:t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 rot="-8629370">
            <a:off x="1590173" y="6968272"/>
            <a:ext cx="1940422" cy="1556815"/>
          </a:xfrm>
          <a:prstGeom prst="rtTriangle">
            <a:avLst/>
          </a:prstGeom>
          <a:solidFill>
            <a:srgbClr val="FCD6E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0" name="Google Shape;160;p18"/>
          <p:cNvSpPr/>
          <p:nvPr/>
        </p:nvSpPr>
        <p:spPr>
          <a:xfrm rot="-8632627">
            <a:off x="3552760" y="7609360"/>
            <a:ext cx="211698" cy="199634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 rot="-206575">
            <a:off x="2084398" y="7577969"/>
            <a:ext cx="369667" cy="3768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62" name="Google Shape;162;p18"/>
          <p:cNvGrpSpPr/>
          <p:nvPr/>
        </p:nvGrpSpPr>
        <p:grpSpPr>
          <a:xfrm rot="-3026720">
            <a:off x="6998189" y="7198402"/>
            <a:ext cx="2235930" cy="1945756"/>
            <a:chOff x="5601113" y="6899084"/>
            <a:chExt cx="2235980" cy="1945800"/>
          </a:xfrm>
        </p:grpSpPr>
        <p:sp>
          <p:nvSpPr>
            <p:cNvPr id="163" name="Google Shape;163;p18"/>
            <p:cNvSpPr/>
            <p:nvPr/>
          </p:nvSpPr>
          <p:spPr>
            <a:xfrm rot="-10036973">
              <a:off x="5748760" y="7093568"/>
              <a:ext cx="1940605" cy="1556832"/>
            </a:xfrm>
            <a:prstGeom prst="rtTriangle">
              <a:avLst/>
            </a:prstGeom>
            <a:solidFill>
              <a:srgbClr val="FCD6E3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 rot="-10038226">
              <a:off x="7606056" y="7300550"/>
              <a:ext cx="211573" cy="199632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165" name="Google Shape;165;p18"/>
          <p:cNvSpPr txBox="1"/>
          <p:nvPr/>
        </p:nvSpPr>
        <p:spPr>
          <a:xfrm rot="-1406884">
            <a:off x="6283335" y="7581299"/>
            <a:ext cx="352837" cy="3920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498" l="0" r="-128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 rot="2074260">
            <a:off x="2733543" y="6876989"/>
            <a:ext cx="1558614" cy="46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3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 rot="-3335602">
            <a:off x="3000277" y="8173111"/>
            <a:ext cx="1164296" cy="461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4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 rot="2657">
            <a:off x="1547507" y="7652245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?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 rot="2657">
            <a:off x="7533920" y="8173070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5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 rot="2657">
            <a:off x="8885695" y="7104845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2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 rot="-2247095">
            <a:off x="6980937" y="7062796"/>
            <a:ext cx="1164300" cy="461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?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/>
        </p:nvSpPr>
        <p:spPr>
          <a:xfrm>
            <a:off x="4132329" y="2385325"/>
            <a:ext cx="3005447" cy="1049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4132328" y="3149401"/>
            <a:ext cx="3005447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4132328" y="4018940"/>
            <a:ext cx="3005447" cy="1049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4147006" y="4870718"/>
            <a:ext cx="3005447" cy="104900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4132328" y="5581512"/>
            <a:ext cx="3005447" cy="10490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12828363" y="2226824"/>
            <a:ext cx="3005447" cy="104900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12738953" y="3105832"/>
            <a:ext cx="3005447" cy="104900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12783658" y="3915715"/>
            <a:ext cx="3005447" cy="104900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12665445" y="4601206"/>
            <a:ext cx="3005447" cy="104900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12665444" y="5250100"/>
            <a:ext cx="3005447" cy="104900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12650766" y="6059982"/>
            <a:ext cx="3005447" cy="77752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7416" l="-84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6295210" y="897607"/>
            <a:ext cx="28318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 Answers 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/>
        </p:nvSpPr>
        <p:spPr>
          <a:xfrm rot="-8629370">
            <a:off x="1295198" y="3281172"/>
            <a:ext cx="1940422" cy="1556815"/>
          </a:xfrm>
          <a:prstGeom prst="rtTriangle">
            <a:avLst/>
          </a:prstGeom>
          <a:solidFill>
            <a:srgbClr val="FCD6E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9" name="Google Shape;189;p19"/>
          <p:cNvSpPr/>
          <p:nvPr/>
        </p:nvSpPr>
        <p:spPr>
          <a:xfrm rot="-8632627">
            <a:off x="3257785" y="3922260"/>
            <a:ext cx="211698" cy="199634"/>
          </a:xfrm>
          <a:prstGeom prst="rect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 rot="-206575">
            <a:off x="1789423" y="3890869"/>
            <a:ext cx="369667" cy="37682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 rot="2074260">
            <a:off x="2438568" y="3189889"/>
            <a:ext cx="1558614" cy="46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3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 rot="-3335602">
            <a:off x="2705302" y="4486011"/>
            <a:ext cx="1164296" cy="4619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4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 rot="2657">
            <a:off x="1252532" y="3965145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?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4" name="Google Shape;194;p19"/>
          <p:cNvGrpSpPr/>
          <p:nvPr/>
        </p:nvGrpSpPr>
        <p:grpSpPr>
          <a:xfrm rot="-3026720">
            <a:off x="9436589" y="3388402"/>
            <a:ext cx="2235930" cy="1945756"/>
            <a:chOff x="5601113" y="6899084"/>
            <a:chExt cx="2235980" cy="1945800"/>
          </a:xfrm>
        </p:grpSpPr>
        <p:sp>
          <p:nvSpPr>
            <p:cNvPr id="195" name="Google Shape;195;p19"/>
            <p:cNvSpPr/>
            <p:nvPr/>
          </p:nvSpPr>
          <p:spPr>
            <a:xfrm rot="-10036973">
              <a:off x="5748760" y="7093568"/>
              <a:ext cx="1940605" cy="1556832"/>
            </a:xfrm>
            <a:prstGeom prst="rtTriangle">
              <a:avLst/>
            </a:prstGeom>
            <a:solidFill>
              <a:srgbClr val="FCD6E3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 rot="-10038226">
              <a:off x="7606056" y="7300550"/>
              <a:ext cx="211573" cy="199632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sp>
        <p:nvSpPr>
          <p:cNvPr id="197" name="Google Shape;197;p19"/>
          <p:cNvSpPr txBox="1"/>
          <p:nvPr/>
        </p:nvSpPr>
        <p:spPr>
          <a:xfrm rot="-1406884">
            <a:off x="8721735" y="3771299"/>
            <a:ext cx="352837" cy="39207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27498" l="0" r="-128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 rot="2657">
            <a:off x="9972320" y="4363070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5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 rot="2657">
            <a:off x="11324095" y="3294845"/>
            <a:ext cx="1164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2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 rot="-2247095">
            <a:off x="9419337" y="3252796"/>
            <a:ext cx="1164300" cy="461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? cm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2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6" name="Google Shape;206;p2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7" name="Google Shape;207;p20"/>
          <p:cNvSpPr/>
          <p:nvPr/>
        </p:nvSpPr>
        <p:spPr>
          <a:xfrm rot="10437098">
            <a:off x="1240967" y="6218818"/>
            <a:ext cx="2110159" cy="2352556"/>
          </a:xfrm>
          <a:prstGeom prst="rtTriangle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0"/>
          <p:cNvSpPr/>
          <p:nvPr/>
        </p:nvSpPr>
        <p:spPr>
          <a:xfrm rot="901024">
            <a:off x="1425805" y="3031954"/>
            <a:ext cx="4326340" cy="1787857"/>
          </a:xfrm>
          <a:prstGeom prst="rtTriangle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0"/>
          <p:cNvSpPr/>
          <p:nvPr/>
        </p:nvSpPr>
        <p:spPr>
          <a:xfrm rot="6584391">
            <a:off x="10061356" y="3246824"/>
            <a:ext cx="2948395" cy="1787857"/>
          </a:xfrm>
          <a:prstGeom prst="rtTriangle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0"/>
          <p:cNvSpPr/>
          <p:nvPr/>
        </p:nvSpPr>
        <p:spPr>
          <a:xfrm rot="8161545">
            <a:off x="10570292" y="6749049"/>
            <a:ext cx="2880000" cy="2880000"/>
          </a:xfrm>
          <a:prstGeom prst="rtTriangle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2277845" y="4664097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844976" y="2883311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3336084" y="3046098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10175010" y="3210310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11657782" y="3801305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12028701" y="2022804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1872965" y="5551832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808592" y="1635592"/>
            <a:ext cx="1669835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each right-angled triangle, write some equations relating side lengths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1725963" y="7231634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3469195" y="6673503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11934465" y="8098423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12995607" y="6352002"/>
            <a:ext cx="846161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/>
          </a:p>
        </p:txBody>
      </p:sp>
      <p:cxnSp>
        <p:nvCxnSpPr>
          <p:cNvPr id="223" name="Google Shape;223;p20"/>
          <p:cNvCxnSpPr/>
          <p:nvPr/>
        </p:nvCxnSpPr>
        <p:spPr>
          <a:xfrm>
            <a:off x="10978145" y="7028645"/>
            <a:ext cx="131393" cy="164813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20"/>
          <p:cNvCxnSpPr/>
          <p:nvPr/>
        </p:nvCxnSpPr>
        <p:spPr>
          <a:xfrm flipH="1">
            <a:off x="12929911" y="7028645"/>
            <a:ext cx="131393" cy="164813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20"/>
          <p:cNvSpPr txBox="1"/>
          <p:nvPr/>
        </p:nvSpPr>
        <p:spPr>
          <a:xfrm>
            <a:off x="13208269" y="2288570"/>
            <a:ext cx="3005447" cy="1049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13174794" y="2970689"/>
            <a:ext cx="3005447" cy="104900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27" name="Google Shape;227;p20"/>
          <p:cNvCxnSpPr/>
          <p:nvPr/>
        </p:nvCxnSpPr>
        <p:spPr>
          <a:xfrm>
            <a:off x="10258583" y="6474809"/>
            <a:ext cx="719562" cy="50130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8" name="Google Shape;228;p20"/>
          <p:cNvCxnSpPr/>
          <p:nvPr/>
        </p:nvCxnSpPr>
        <p:spPr>
          <a:xfrm>
            <a:off x="10258583" y="6474809"/>
            <a:ext cx="2589350" cy="636242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9" name="Google Shape;229;p20"/>
          <p:cNvSpPr txBox="1"/>
          <p:nvPr/>
        </p:nvSpPr>
        <p:spPr>
          <a:xfrm>
            <a:off x="7887461" y="5626342"/>
            <a:ext cx="380046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What do these dashes mean?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13098084" y="3662727"/>
            <a:ext cx="3005447" cy="104900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1" name="Google Shape;231;p20"/>
          <p:cNvSpPr txBox="1"/>
          <p:nvPr/>
        </p:nvSpPr>
        <p:spPr>
          <a:xfrm>
            <a:off x="13098083" y="4371418"/>
            <a:ext cx="3005447" cy="104900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9144000" y="6655787"/>
            <a:ext cx="3005447" cy="10490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14173091" y="5900421"/>
            <a:ext cx="3005447" cy="104900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14109763" y="6729907"/>
            <a:ext cx="3005447" cy="104900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14109763" y="7497372"/>
            <a:ext cx="3005447" cy="104900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3117264" y="901667"/>
            <a:ext cx="28318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 Answers 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5201194" y="2534064"/>
            <a:ext cx="3005447" cy="104900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8" name="Google Shape;238;p20"/>
          <p:cNvSpPr txBox="1"/>
          <p:nvPr/>
        </p:nvSpPr>
        <p:spPr>
          <a:xfrm>
            <a:off x="5128121" y="3200231"/>
            <a:ext cx="3005447" cy="104900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5114146" y="3820518"/>
            <a:ext cx="3005447" cy="104900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0" name="Google Shape;240;p20"/>
          <p:cNvSpPr txBox="1"/>
          <p:nvPr/>
        </p:nvSpPr>
        <p:spPr>
          <a:xfrm>
            <a:off x="5133751" y="4486685"/>
            <a:ext cx="3005447" cy="104900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4323630" y="5692662"/>
            <a:ext cx="3005447" cy="104900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4236494" y="6390078"/>
            <a:ext cx="3005447" cy="104900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4149358" y="7160830"/>
            <a:ext cx="3005447" cy="104900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4147954" y="7998392"/>
            <a:ext cx="3005447" cy="1049005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/>
          <p:nvPr>
            <p:ph type="title"/>
          </p:nvPr>
        </p:nvSpPr>
        <p:spPr>
          <a:xfrm>
            <a:off x="980500" y="1118650"/>
            <a:ext cx="16894499" cy="8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/>
          </a:p>
        </p:txBody>
      </p:sp>
      <p:pic>
        <p:nvPicPr>
          <p:cNvPr id="250" name="Google Shape;2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0350" y="6142175"/>
            <a:ext cx="1289600" cy="1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