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dd0bcba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8dd0bcba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cb6338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8cb6338a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 - 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000">
                <a:solidFill>
                  <a:schemeClr val="dk2"/>
                </a:solidFill>
              </a:rPr>
              <a:t>Checking the solution of simultaneous equations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Bridgett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/>
        </p:nvSpPr>
        <p:spPr>
          <a:xfrm>
            <a:off x="5124453" y="2536461"/>
            <a:ext cx="8312728" cy="1570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014" l="-190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5476009" y="1526128"/>
            <a:ext cx="7045036" cy="11490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/>
        </p:nvSpPr>
        <p:spPr>
          <a:xfrm>
            <a:off x="5459052" y="1169878"/>
            <a:ext cx="67125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is correct?</a:t>
            </a:r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2793" l="56914" r="20456" t="65207"/>
          <a:stretch/>
        </p:blipFill>
        <p:spPr>
          <a:xfrm>
            <a:off x="16142616" y="3548067"/>
            <a:ext cx="2008257" cy="401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 rotWithShape="1">
          <a:blip r:embed="rId4">
            <a:alphaModFix/>
          </a:blip>
          <a:srcRect b="50413" l="69996" r="7374" t="14857"/>
          <a:stretch/>
        </p:blipFill>
        <p:spPr>
          <a:xfrm>
            <a:off x="137126" y="2636212"/>
            <a:ext cx="1850391" cy="401651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/>
          <p:nvPr/>
        </p:nvSpPr>
        <p:spPr>
          <a:xfrm>
            <a:off x="3002971" y="2695591"/>
            <a:ext cx="5812200" cy="1288500"/>
          </a:xfrm>
          <a:prstGeom prst="wedgeRoundRectCallout">
            <a:avLst>
              <a:gd fmla="val -70993" name="adj1"/>
              <a:gd fmla="val 27016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-15279" l="0" r="-1379" t="-64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9265407" y="5025967"/>
            <a:ext cx="5812200" cy="1288500"/>
          </a:xfrm>
          <a:prstGeom prst="wedgeRoundRectCallout">
            <a:avLst>
              <a:gd fmla="val 74750" name="adj1"/>
              <a:gd fmla="val -63171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-139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6475614" y="7093602"/>
            <a:ext cx="4253700" cy="13047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/>
        </p:nvSpPr>
        <p:spPr>
          <a:xfrm>
            <a:off x="1039091" y="2084839"/>
            <a:ext cx="15233072" cy="13140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351" l="-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4861516" y="4150731"/>
            <a:ext cx="3803072" cy="153785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9123639" y="4154511"/>
            <a:ext cx="3657600" cy="153785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4861516" y="6440464"/>
            <a:ext cx="3803072" cy="153785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9144000" y="6422930"/>
            <a:ext cx="3657600" cy="153785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684892" y="1694361"/>
            <a:ext cx="16905275" cy="1570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014" l="-9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