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835c19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835c19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b15287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b15287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34046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Romanticism and Nature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3 of 10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Nature in ‘I Wandered Lonely As A Cloud’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9188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Blackburn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1702075" y="2265075"/>
            <a:ext cx="10602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 wandered lonely as a cloud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That floats on high o'er vales and hills,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When all at once I saw a crowd,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 host, of golden daffodils;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Beside the lake, beneath the trees,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000000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Fluttering and dancing in the breeze.</a:t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Continuous as the stars that shine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And twinkle on the milky way,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They stretched in never-ending line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Along the margin of a bay: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Ten thousand saw I at a glance,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Tossing their heads in sprightly dance</a:t>
            </a:r>
            <a:endParaRPr sz="2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1702075" y="473625"/>
            <a:ext cx="11128500" cy="9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 u="sng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 Wandered Lonely As A Cloud</a:t>
            </a:r>
            <a:endParaRPr b="1" sz="4400" u="sng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 u="sng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by William Wordsworth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1598825" y="1081300"/>
            <a:ext cx="8665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The waves beside them danced; but they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Out-did the sparkling waves in glee: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 poet could not but be gay,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In such a jocund company: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 gazed—and gazed—but little thought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What wealth the show to me had brought: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For oft, when on my couch I lie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In vacant or in pensive mood,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They flash upon that inward eye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Which is the bliss of solitude;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And then my heart with pleasure fills,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And dances with the daffodils.</a:t>
            </a:r>
            <a:endParaRPr sz="27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16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6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