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e7bd03d5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e7bd03d5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cac800ff5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cac800ff5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cac800ff5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cac800ff5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229510" y="1193475"/>
            <a:ext cx="7319400" cy="9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Making Fertilisers in the Lab and in Industry</a:t>
            </a:r>
            <a:endParaRPr/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229510" y="222525"/>
            <a:ext cx="7502400" cy="3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Separate Science - Chemistry - Key Stage 4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C10 Using Resources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229488" y="4483713"/>
            <a:ext cx="1975500" cy="30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Miss Offer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idx="1" type="subTitle"/>
          </p:nvPr>
        </p:nvSpPr>
        <p:spPr>
          <a:xfrm>
            <a:off x="391825" y="1211500"/>
            <a:ext cx="4671300" cy="45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Answer the following questions: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7"/>
          <p:cNvSpPr txBox="1"/>
          <p:nvPr>
            <p:ph idx="3" type="body"/>
          </p:nvPr>
        </p:nvSpPr>
        <p:spPr>
          <a:xfrm>
            <a:off x="391825" y="1907000"/>
            <a:ext cx="8226000" cy="24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Which elements make up NPK fertilisers? 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is the chemical formula for ammonia?</a:t>
            </a:r>
            <a:endParaRPr b="1"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is the fertiliser made from ammonia and phosphoric acid called?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is the fertiliser made from ammonia and sulphuric acid called?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do plants need nitrogen?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- Recall questions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idx="1" type="subTitle"/>
          </p:nvPr>
        </p:nvSpPr>
        <p:spPr>
          <a:xfrm>
            <a:off x="391825" y="1211500"/>
            <a:ext cx="4671300" cy="45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Answer the following questions: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8"/>
          <p:cNvSpPr txBox="1"/>
          <p:nvPr>
            <p:ph idx="3" type="body"/>
          </p:nvPr>
        </p:nvSpPr>
        <p:spPr>
          <a:xfrm>
            <a:off x="391825" y="1907000"/>
            <a:ext cx="8226000" cy="24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is meant by a continuous process?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is the name of the fertiliser produced when phosphate rock is treated with phosphoric acid?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do fertiliser factories often start with the raw materials needed to make fertiliser rather than buying in ammonia?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Where does potassium come from which is used in fertilisers?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can potassium salts be used directly instead of being converted into another product?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</a:rPr>
              <a:t> 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- Recall questions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