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27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11" Type="http://schemas.openxmlformats.org/officeDocument/2006/relationships/image" Target="../media/image19.png"/><Relationship Id="rId10" Type="http://schemas.openxmlformats.org/officeDocument/2006/relationships/image" Target="../media/image17.png"/><Relationship Id="rId12" Type="http://schemas.openxmlformats.org/officeDocument/2006/relationships/image" Target="../media/image18.png"/><Relationship Id="rId9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8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2" Type="http://schemas.openxmlformats.org/officeDocument/2006/relationships/image" Target="../media/image25.png"/><Relationship Id="rId9" Type="http://schemas.openxmlformats.org/officeDocument/2006/relationships/image" Target="../media/image26.png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6125" y="1807775"/>
            <a:ext cx="64824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>
                <a:solidFill>
                  <a:schemeClr val="dk2"/>
                </a:solidFill>
              </a:rPr>
              <a:t>Solve quadratic inequalities (a = 1)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373250"/>
            <a:ext cx="39510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Miss Parnham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quadratic inequalities (a = 1)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40817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59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793425" y="924806"/>
            <a:ext cx="3891600" cy="40817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-2502" t="-5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386" y="3842525"/>
            <a:ext cx="3034593" cy="46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7920" y="2269104"/>
            <a:ext cx="2497990" cy="38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7911" y="3161520"/>
            <a:ext cx="2497999" cy="38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7911" y="3985264"/>
            <a:ext cx="2497999" cy="38430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>
                <a:solidFill>
                  <a:schemeClr val="dk2"/>
                </a:solidFill>
              </a:rPr>
              <a:t>2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58974" y="924805"/>
            <a:ext cx="3893569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-781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quadratic inequalities (a = 1)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4830450" y="924806"/>
            <a:ext cx="3816116" cy="42186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93" r="0" t="-5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2529" y="1668787"/>
            <a:ext cx="1270861" cy="208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8"/>
          <p:cNvCxnSpPr/>
          <p:nvPr/>
        </p:nvCxnSpPr>
        <p:spPr>
          <a:xfrm>
            <a:off x="3056648" y="2605831"/>
            <a:ext cx="0" cy="208936"/>
          </a:xfrm>
          <a:prstGeom prst="straightConnector1">
            <a:avLst/>
          </a:prstGeom>
          <a:noFill/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8"/>
          <p:cNvCxnSpPr/>
          <p:nvPr/>
        </p:nvCxnSpPr>
        <p:spPr>
          <a:xfrm>
            <a:off x="3850603" y="2605831"/>
            <a:ext cx="0" cy="208936"/>
          </a:xfrm>
          <a:prstGeom prst="straightConnector1">
            <a:avLst/>
          </a:prstGeom>
          <a:noFill/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8"/>
          <p:cNvSpPr txBox="1"/>
          <p:nvPr/>
        </p:nvSpPr>
        <p:spPr>
          <a:xfrm>
            <a:off x="2560765" y="2710299"/>
            <a:ext cx="637350" cy="24622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249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3788613" y="2691656"/>
            <a:ext cx="53889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(4, 0)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quadratic inequalities (a = 1)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458975" y="924806"/>
            <a:ext cx="3891600" cy="40817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59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2" name="Google Shape;72;p10"/>
          <p:cNvSpPr txBox="1"/>
          <p:nvPr/>
        </p:nvSpPr>
        <p:spPr>
          <a:xfrm>
            <a:off x="4793425" y="924806"/>
            <a:ext cx="3891600" cy="40817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-2502" t="-5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6140482" y="1865250"/>
            <a:ext cx="1919436" cy="3385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6495703" y="2722563"/>
            <a:ext cx="1697003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6461596" y="3565442"/>
            <a:ext cx="1717842" cy="3385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312130" y="4098371"/>
            <a:ext cx="2033249" cy="33855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>
                <a:solidFill>
                  <a:schemeClr val="dk2"/>
                </a:solidFill>
              </a:rPr>
              <a:t>5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83266" y="3561316"/>
            <a:ext cx="2541516" cy="58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04796" y="2225644"/>
            <a:ext cx="2560958" cy="49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204796" y="3144248"/>
            <a:ext cx="2510174" cy="50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255580" y="3903996"/>
            <a:ext cx="2510174" cy="53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0221" y="1564319"/>
            <a:ext cx="1226917" cy="201099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458974" y="924805"/>
            <a:ext cx="3893569" cy="42186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-781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8" name="Google Shape;88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quadratic inequalities (a = 1)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1"/>
          <p:cNvSpPr txBox="1"/>
          <p:nvPr/>
        </p:nvSpPr>
        <p:spPr>
          <a:xfrm>
            <a:off x="4830450" y="924806"/>
            <a:ext cx="3816116" cy="421869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193" r="0" t="-5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91" name="Google Shape;91;p11"/>
          <p:cNvCxnSpPr/>
          <p:nvPr/>
        </p:nvCxnSpPr>
        <p:spPr>
          <a:xfrm>
            <a:off x="3105885" y="2460340"/>
            <a:ext cx="0" cy="188404"/>
          </a:xfrm>
          <a:prstGeom prst="straightConnector1">
            <a:avLst/>
          </a:prstGeom>
          <a:noFill/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" name="Google Shape;92;p11"/>
          <p:cNvCxnSpPr/>
          <p:nvPr/>
        </p:nvCxnSpPr>
        <p:spPr>
          <a:xfrm>
            <a:off x="3893144" y="2460340"/>
            <a:ext cx="0" cy="208936"/>
          </a:xfrm>
          <a:prstGeom prst="straightConnector1">
            <a:avLst/>
          </a:prstGeom>
          <a:noFill/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11"/>
          <p:cNvSpPr txBox="1"/>
          <p:nvPr/>
        </p:nvSpPr>
        <p:spPr>
          <a:xfrm>
            <a:off x="2594281" y="2569405"/>
            <a:ext cx="1002846" cy="24622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219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1"/>
          <p:cNvSpPr txBox="1"/>
          <p:nvPr/>
        </p:nvSpPr>
        <p:spPr>
          <a:xfrm>
            <a:off x="3851120" y="2578681"/>
            <a:ext cx="10028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(4, 0)</a:t>
            </a:r>
            <a:endParaRPr/>
          </a:p>
        </p:txBody>
      </p:sp>
      <p:sp>
        <p:nvSpPr>
          <p:cNvPr id="95" name="Google Shape;95;p11"/>
          <p:cNvSpPr txBox="1"/>
          <p:nvPr/>
        </p:nvSpPr>
        <p:spPr>
          <a:xfrm>
            <a:off x="2643937" y="3414489"/>
            <a:ext cx="2147522" cy="8309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5146" l="-28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96" name="Google Shape;96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99947" y="1316408"/>
            <a:ext cx="820789" cy="137337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1"/>
          <p:cNvSpPr/>
          <p:nvPr/>
        </p:nvSpPr>
        <p:spPr>
          <a:xfrm>
            <a:off x="7717728" y="1318068"/>
            <a:ext cx="784860" cy="1351208"/>
          </a:xfrm>
          <a:custGeom>
            <a:rect b="b" l="l" r="r" t="t"/>
            <a:pathLst>
              <a:path extrusionOk="0" h="1353820" w="746760">
                <a:moveTo>
                  <a:pt x="0" y="0"/>
                </a:moveTo>
                <a:cubicBezTo>
                  <a:pt x="124460" y="676698"/>
                  <a:pt x="248920" y="1353397"/>
                  <a:pt x="373380" y="1353820"/>
                </a:cubicBezTo>
                <a:cubicBezTo>
                  <a:pt x="497840" y="1354243"/>
                  <a:pt x="746760" y="2540"/>
                  <a:pt x="746760" y="2540"/>
                </a:cubicBezTo>
                <a:lnTo>
                  <a:pt x="746760" y="2540"/>
                </a:lnTo>
                <a:lnTo>
                  <a:pt x="746760" y="2540"/>
                </a:lnTo>
              </a:path>
            </a:pathLst>
          </a:cu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1"/>
          <p:cNvCxnSpPr/>
          <p:nvPr/>
        </p:nvCxnSpPr>
        <p:spPr>
          <a:xfrm>
            <a:off x="7806249" y="1648275"/>
            <a:ext cx="0" cy="208936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11"/>
          <p:cNvCxnSpPr/>
          <p:nvPr/>
        </p:nvCxnSpPr>
        <p:spPr>
          <a:xfrm>
            <a:off x="8416453" y="1648275"/>
            <a:ext cx="0" cy="208936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11"/>
          <p:cNvSpPr txBox="1"/>
          <p:nvPr/>
        </p:nvSpPr>
        <p:spPr>
          <a:xfrm>
            <a:off x="7198157" y="1745899"/>
            <a:ext cx="1002846" cy="2769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521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8364168" y="1777022"/>
            <a:ext cx="10028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(1, 0)</a:t>
            </a:r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6475341" y="2371745"/>
            <a:ext cx="1287339" cy="27699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3" name="Google Shape;103;p11"/>
          <p:cNvSpPr/>
          <p:nvPr/>
        </p:nvSpPr>
        <p:spPr>
          <a:xfrm>
            <a:off x="4791459" y="1949516"/>
            <a:ext cx="1538306" cy="27699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4" name="Google Shape;104;p11"/>
          <p:cNvSpPr txBox="1"/>
          <p:nvPr/>
        </p:nvSpPr>
        <p:spPr>
          <a:xfrm>
            <a:off x="6933537" y="3785386"/>
            <a:ext cx="1932054" cy="64633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6602" l="0" r="-945" t="-9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