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Architects Daughter"/>
      <p:regular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rchitectsDaughter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A313F"/>
                </a:solidFill>
              </a:rPr>
              <a:t>Find the Length of the Shorter Side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3F"/>
                </a:solidFill>
              </a:rPr>
              <a:t>Maths</a:t>
            </a:r>
            <a:endParaRPr>
              <a:solidFill>
                <a:srgbClr val="4A313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3F"/>
                </a:solidFill>
              </a:rPr>
              <a:t>Miss Davies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33" name="Google Shape;33;p6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3F"/>
                </a:solidFill>
              </a:rPr>
              <a:t>Find the Length of the Shorter Side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3891600" cy="31140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Find the length of side marked x.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Give your answer to 3 significant figures when necessary.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		d)  </a:t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830450" y="924806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 Adam is finding the missing length of the triangle.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he made?</a:t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ABC is a right-angled triangle.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length AB.</a:t>
            </a:r>
            <a:endParaRPr/>
          </a:p>
        </p:txBody>
      </p:sp>
      <p:sp>
        <p:nvSpPr>
          <p:cNvPr id="41" name="Google Shape;41;p7"/>
          <p:cNvSpPr/>
          <p:nvPr/>
        </p:nvSpPr>
        <p:spPr>
          <a:xfrm>
            <a:off x="831934" y="2010232"/>
            <a:ext cx="1444487" cy="728869"/>
          </a:xfrm>
          <a:prstGeom prst="rtTriangl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7"/>
          <p:cNvSpPr/>
          <p:nvPr/>
        </p:nvSpPr>
        <p:spPr>
          <a:xfrm rot="9933700">
            <a:off x="2353347" y="2178799"/>
            <a:ext cx="1440000" cy="720000"/>
          </a:xfrm>
          <a:prstGeom prst="rtTriangl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Google Shape;43;p7"/>
          <p:cNvSpPr/>
          <p:nvPr/>
        </p:nvSpPr>
        <p:spPr>
          <a:xfrm flipH="1" rot="2583952">
            <a:off x="656868" y="3321195"/>
            <a:ext cx="1599724" cy="752608"/>
          </a:xfrm>
          <a:prstGeom prst="rtTriangl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831934" y="2552104"/>
            <a:ext cx="180000" cy="1800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Google Shape;45;p7"/>
          <p:cNvSpPr/>
          <p:nvPr/>
        </p:nvSpPr>
        <p:spPr>
          <a:xfrm rot="-884859">
            <a:off x="3528115" y="2027107"/>
            <a:ext cx="180000" cy="1800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7"/>
          <p:cNvSpPr/>
          <p:nvPr/>
        </p:nvSpPr>
        <p:spPr>
          <a:xfrm rot="2559210">
            <a:off x="1686959" y="4297518"/>
            <a:ext cx="180000" cy="1800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7"/>
          <p:cNvSpPr txBox="1"/>
          <p:nvPr/>
        </p:nvSpPr>
        <p:spPr>
          <a:xfrm>
            <a:off x="3286026" y="4059895"/>
            <a:ext cx="10117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10 cm</a:t>
            </a:r>
            <a:endParaRPr/>
          </a:p>
        </p:txBody>
      </p:sp>
      <p:sp>
        <p:nvSpPr>
          <p:cNvPr id="48" name="Google Shape;48;p7"/>
          <p:cNvSpPr txBox="1"/>
          <p:nvPr/>
        </p:nvSpPr>
        <p:spPr>
          <a:xfrm>
            <a:off x="306172" y="2230788"/>
            <a:ext cx="10117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/>
          </a:p>
        </p:txBody>
      </p:sp>
      <p:sp>
        <p:nvSpPr>
          <p:cNvPr id="49" name="Google Shape;49;p7"/>
          <p:cNvSpPr txBox="1"/>
          <p:nvPr/>
        </p:nvSpPr>
        <p:spPr>
          <a:xfrm>
            <a:off x="1317904" y="2083933"/>
            <a:ext cx="10117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10 cm</a:t>
            </a:r>
            <a:endParaRPr/>
          </a:p>
        </p:txBody>
      </p:sp>
      <p:sp>
        <p:nvSpPr>
          <p:cNvPr id="50" name="Google Shape;50;p7"/>
          <p:cNvSpPr txBox="1"/>
          <p:nvPr/>
        </p:nvSpPr>
        <p:spPr>
          <a:xfrm>
            <a:off x="1304785" y="2677608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51" name="Google Shape;51;p7"/>
          <p:cNvSpPr txBox="1"/>
          <p:nvPr/>
        </p:nvSpPr>
        <p:spPr>
          <a:xfrm>
            <a:off x="2893494" y="1864310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2892111" y="1864132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1950723" y="4229172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54" name="Google Shape;54;p7"/>
          <p:cNvSpPr txBox="1"/>
          <p:nvPr/>
        </p:nvSpPr>
        <p:spPr>
          <a:xfrm>
            <a:off x="2842984" y="3361377"/>
            <a:ext cx="4488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55" name="Google Shape;55;p7"/>
          <p:cNvSpPr txBox="1"/>
          <p:nvPr/>
        </p:nvSpPr>
        <p:spPr>
          <a:xfrm>
            <a:off x="1387809" y="3490723"/>
            <a:ext cx="10117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8.5 cm</a:t>
            </a:r>
            <a:endParaRPr/>
          </a:p>
        </p:txBody>
      </p:sp>
      <p:sp>
        <p:nvSpPr>
          <p:cNvPr id="56" name="Google Shape;56;p7"/>
          <p:cNvSpPr txBox="1"/>
          <p:nvPr/>
        </p:nvSpPr>
        <p:spPr>
          <a:xfrm>
            <a:off x="723346" y="3939550"/>
            <a:ext cx="10117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/>
          </a:p>
        </p:txBody>
      </p:sp>
      <p:sp>
        <p:nvSpPr>
          <p:cNvPr id="57" name="Google Shape;57;p7"/>
          <p:cNvSpPr txBox="1"/>
          <p:nvPr/>
        </p:nvSpPr>
        <p:spPr>
          <a:xfrm>
            <a:off x="2796392" y="2536166"/>
            <a:ext cx="10117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 cm</a:t>
            </a:r>
            <a:endParaRPr/>
          </a:p>
        </p:txBody>
      </p:sp>
      <p:sp>
        <p:nvSpPr>
          <p:cNvPr id="58" name="Google Shape;58;p7"/>
          <p:cNvSpPr txBox="1"/>
          <p:nvPr/>
        </p:nvSpPr>
        <p:spPr>
          <a:xfrm>
            <a:off x="3748808" y="2185910"/>
            <a:ext cx="10117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 cm</a:t>
            </a:r>
            <a:endParaRPr/>
          </a:p>
        </p:txBody>
      </p:sp>
      <p:grpSp>
        <p:nvGrpSpPr>
          <p:cNvPr id="59" name="Google Shape;59;p7"/>
          <p:cNvGrpSpPr/>
          <p:nvPr/>
        </p:nvGrpSpPr>
        <p:grpSpPr>
          <a:xfrm>
            <a:off x="2711801" y="3149153"/>
            <a:ext cx="1857625" cy="1857793"/>
            <a:chOff x="2621994" y="3296109"/>
            <a:chExt cx="1857625" cy="1857793"/>
          </a:xfrm>
        </p:grpSpPr>
        <p:sp>
          <p:nvSpPr>
            <p:cNvPr id="60" name="Google Shape;60;p7"/>
            <p:cNvSpPr/>
            <p:nvPr/>
          </p:nvSpPr>
          <p:spPr>
            <a:xfrm rot="-2769238">
              <a:off x="3427665" y="3333444"/>
              <a:ext cx="180000" cy="180000"/>
            </a:xfrm>
            <a:prstGeom prst="rect">
              <a:avLst/>
            </a:prstGeom>
            <a:noFill/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1" name="Google Shape;61;p7"/>
            <p:cNvSpPr/>
            <p:nvPr/>
          </p:nvSpPr>
          <p:spPr>
            <a:xfrm rot="8105118">
              <a:off x="2914022" y="3548190"/>
              <a:ext cx="1273568" cy="1353632"/>
            </a:xfrm>
            <a:prstGeom prst="triangle">
              <a:avLst>
                <a:gd fmla="val 0" name="adj"/>
              </a:avLst>
            </a:prstGeom>
            <a:noFill/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2" name="Google Shape;6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04926" y="4535225"/>
            <a:ext cx="721145" cy="7211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" name="Google Shape;63;p7"/>
          <p:cNvGrpSpPr/>
          <p:nvPr/>
        </p:nvGrpSpPr>
        <p:grpSpPr>
          <a:xfrm rot="10800000">
            <a:off x="4894212" y="1773272"/>
            <a:ext cx="1444487" cy="728869"/>
            <a:chOff x="1220581" y="2319467"/>
            <a:chExt cx="1444487" cy="728869"/>
          </a:xfrm>
        </p:grpSpPr>
        <p:sp>
          <p:nvSpPr>
            <p:cNvPr id="64" name="Google Shape;64;p7"/>
            <p:cNvSpPr/>
            <p:nvPr/>
          </p:nvSpPr>
          <p:spPr>
            <a:xfrm>
              <a:off x="1220581" y="2319467"/>
              <a:ext cx="1444487" cy="728869"/>
            </a:xfrm>
            <a:prstGeom prst="rtTriangle">
              <a:avLst/>
            </a:prstGeom>
            <a:noFill/>
            <a:ln cap="flat" cmpd="sng" w="9525">
              <a:solidFill>
                <a:srgbClr val="78787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7"/>
            <p:cNvSpPr/>
            <p:nvPr/>
          </p:nvSpPr>
          <p:spPr>
            <a:xfrm>
              <a:off x="1220581" y="2864604"/>
              <a:ext cx="180000" cy="180000"/>
            </a:xfrm>
            <a:prstGeom prst="rect">
              <a:avLst/>
            </a:prstGeom>
            <a:noFill/>
            <a:ln cap="flat" cmpd="sng" w="9525">
              <a:solidFill>
                <a:srgbClr val="78787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7"/>
          <p:cNvSpPr txBox="1"/>
          <p:nvPr/>
        </p:nvSpPr>
        <p:spPr>
          <a:xfrm>
            <a:off x="5159401" y="2164701"/>
            <a:ext cx="10117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17 cm</a:t>
            </a:r>
            <a:endParaRPr/>
          </a:p>
        </p:txBody>
      </p:sp>
      <p:sp>
        <p:nvSpPr>
          <p:cNvPr id="67" name="Google Shape;67;p7"/>
          <p:cNvSpPr txBox="1"/>
          <p:nvPr/>
        </p:nvSpPr>
        <p:spPr>
          <a:xfrm>
            <a:off x="5375545" y="1518499"/>
            <a:ext cx="10117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15 cm</a:t>
            </a:r>
            <a:endParaRPr/>
          </a:p>
        </p:txBody>
      </p:sp>
      <p:sp>
        <p:nvSpPr>
          <p:cNvPr id="68" name="Google Shape;68;p7"/>
          <p:cNvSpPr/>
          <p:nvPr/>
        </p:nvSpPr>
        <p:spPr>
          <a:xfrm flipH="1" rot="5400000">
            <a:off x="7666597" y="3341312"/>
            <a:ext cx="967412" cy="863776"/>
          </a:xfrm>
          <a:prstGeom prst="rtTriangl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sng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7"/>
          <p:cNvSpPr/>
          <p:nvPr/>
        </p:nvSpPr>
        <p:spPr>
          <a:xfrm rot="5400000">
            <a:off x="7718054" y="4079230"/>
            <a:ext cx="180000" cy="1800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sng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7"/>
          <p:cNvSpPr txBox="1"/>
          <p:nvPr/>
        </p:nvSpPr>
        <p:spPr>
          <a:xfrm>
            <a:off x="7451060" y="3120217"/>
            <a:ext cx="13537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71" name="Google Shape;71;p7"/>
          <p:cNvSpPr txBox="1"/>
          <p:nvPr/>
        </p:nvSpPr>
        <p:spPr>
          <a:xfrm>
            <a:off x="7443095" y="4141619"/>
            <a:ext cx="31923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72" name="Google Shape;72;p7"/>
          <p:cNvSpPr txBox="1"/>
          <p:nvPr/>
        </p:nvSpPr>
        <p:spPr>
          <a:xfrm flipH="1">
            <a:off x="8524106" y="4141619"/>
            <a:ext cx="26776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8110364" y="3533059"/>
            <a:ext cx="47641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 m</a:t>
            </a:r>
            <a:endParaRPr/>
          </a:p>
        </p:txBody>
      </p:sp>
      <p:sp>
        <p:nvSpPr>
          <p:cNvPr id="74" name="Google Shape;74;p7"/>
          <p:cNvSpPr/>
          <p:nvPr/>
        </p:nvSpPr>
        <p:spPr>
          <a:xfrm>
            <a:off x="7802061" y="4248213"/>
            <a:ext cx="67518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80 cm</a:t>
            </a:r>
            <a:endParaRPr/>
          </a:p>
        </p:txBody>
      </p:sp>
      <p:sp>
        <p:nvSpPr>
          <p:cNvPr id="75" name="Google Shape;75;p7"/>
          <p:cNvSpPr txBox="1"/>
          <p:nvPr/>
        </p:nvSpPr>
        <p:spPr>
          <a:xfrm>
            <a:off x="6818574" y="1591662"/>
            <a:ext cx="1763617" cy="830997"/>
          </a:xfrm>
          <a:prstGeom prst="rect">
            <a:avLst/>
          </a:prstGeom>
          <a:solidFill>
            <a:srgbClr val="FEEA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17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– 15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= 49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 missing length is 49 cm</a:t>
            </a:r>
            <a:endParaRPr/>
          </a:p>
        </p:txBody>
      </p:sp>
      <p:sp>
        <p:nvSpPr>
          <p:cNvPr id="76" name="Google Shape;76;p7"/>
          <p:cNvSpPr txBox="1"/>
          <p:nvPr/>
        </p:nvSpPr>
        <p:spPr>
          <a:xfrm>
            <a:off x="3965698" y="3352223"/>
            <a:ext cx="10117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/>
          </a:p>
        </p:txBody>
      </p:sp>
      <p:sp>
        <p:nvSpPr>
          <p:cNvPr id="77" name="Google Shape;77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3F"/>
                </a:solidFill>
              </a:rPr>
              <a:t>Find the Length of the Shorter Side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83" name="Google Shape;83;p8"/>
          <p:cNvSpPr txBox="1"/>
          <p:nvPr>
            <p:ph idx="1" type="body"/>
          </p:nvPr>
        </p:nvSpPr>
        <p:spPr>
          <a:xfrm>
            <a:off x="458975" y="924800"/>
            <a:ext cx="4275000" cy="31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A 4.5 m ladder is placed against a wall.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The foot of the ladder is 1.5 m from the foot of the wall.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How far up the wall does the ladder reach?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5. A helicopter sets off from point A.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It flies 50 miles due east, and then due south. The distance from point A to point B is 180 miles diagonally.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many miles south does the helicopter travel?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84" name="Google Shape;84;p8"/>
          <p:cNvSpPr txBox="1"/>
          <p:nvPr/>
        </p:nvSpPr>
        <p:spPr>
          <a:xfrm>
            <a:off x="4830450" y="924806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A right-angled triangle is shown.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Calculate the perimeter.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Calculate the area.</a:t>
            </a:r>
            <a:endParaRPr/>
          </a:p>
        </p:txBody>
      </p:sp>
      <p:sp>
        <p:nvSpPr>
          <p:cNvPr id="85" name="Google Shape;85;p8"/>
          <p:cNvSpPr/>
          <p:nvPr/>
        </p:nvSpPr>
        <p:spPr>
          <a:xfrm flipH="1">
            <a:off x="5459105" y="1282890"/>
            <a:ext cx="2552132" cy="1392072"/>
          </a:xfrm>
          <a:prstGeom prst="rtTriangl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8"/>
          <p:cNvSpPr/>
          <p:nvPr/>
        </p:nvSpPr>
        <p:spPr>
          <a:xfrm>
            <a:off x="7985770" y="1882801"/>
            <a:ext cx="76174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15 cm</a:t>
            </a:r>
            <a:endParaRPr/>
          </a:p>
        </p:txBody>
      </p:sp>
      <p:sp>
        <p:nvSpPr>
          <p:cNvPr id="87" name="Google Shape;87;p8"/>
          <p:cNvSpPr/>
          <p:nvPr/>
        </p:nvSpPr>
        <p:spPr>
          <a:xfrm>
            <a:off x="5969619" y="1713524"/>
            <a:ext cx="80663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22 cm</a:t>
            </a:r>
            <a:endParaRPr/>
          </a:p>
        </p:txBody>
      </p:sp>
      <p:sp>
        <p:nvSpPr>
          <p:cNvPr id="88" name="Google Shape;88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A313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A313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4" name="Google Shape;94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A313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5" name="Google Shape;95;p9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3F"/>
                </a:solidFill>
              </a:rPr>
              <a:t>Find the Length of the Shorter Side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101" name="Google Shape;101;p10"/>
          <p:cNvSpPr txBox="1"/>
          <p:nvPr>
            <p:ph idx="1" type="body"/>
          </p:nvPr>
        </p:nvSpPr>
        <p:spPr>
          <a:xfrm>
            <a:off x="458975" y="924806"/>
            <a:ext cx="3891600" cy="31140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Find the length of side marked x.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Give your answer to 3 significant figures when necessary.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		d)  </a:t>
            </a:r>
            <a:endParaRPr/>
          </a:p>
        </p:txBody>
      </p:sp>
      <p:sp>
        <p:nvSpPr>
          <p:cNvPr id="102" name="Google Shape;102;p10"/>
          <p:cNvSpPr txBox="1"/>
          <p:nvPr/>
        </p:nvSpPr>
        <p:spPr>
          <a:xfrm>
            <a:off x="4830450" y="924806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 Adam is finding the missing length of the triangle.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he made?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He needs to square root 49.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ABC is a right-angled triangle.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length AB.</a:t>
            </a:r>
            <a:endParaRPr/>
          </a:p>
        </p:txBody>
      </p:sp>
      <p:sp>
        <p:nvSpPr>
          <p:cNvPr id="103" name="Google Shape;103;p10"/>
          <p:cNvSpPr/>
          <p:nvPr/>
        </p:nvSpPr>
        <p:spPr>
          <a:xfrm>
            <a:off x="831934" y="2010232"/>
            <a:ext cx="1444487" cy="728869"/>
          </a:xfrm>
          <a:prstGeom prst="rtTriangl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0"/>
          <p:cNvSpPr/>
          <p:nvPr/>
        </p:nvSpPr>
        <p:spPr>
          <a:xfrm rot="9933700">
            <a:off x="2353347" y="2178799"/>
            <a:ext cx="1440000" cy="720000"/>
          </a:xfrm>
          <a:prstGeom prst="rtTriangl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0"/>
          <p:cNvSpPr/>
          <p:nvPr/>
        </p:nvSpPr>
        <p:spPr>
          <a:xfrm flipH="1" rot="2583952">
            <a:off x="730341" y="3206903"/>
            <a:ext cx="1599724" cy="752608"/>
          </a:xfrm>
          <a:prstGeom prst="rtTriangl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0"/>
          <p:cNvSpPr/>
          <p:nvPr/>
        </p:nvSpPr>
        <p:spPr>
          <a:xfrm>
            <a:off x="831934" y="2559724"/>
            <a:ext cx="180000" cy="1800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0"/>
          <p:cNvSpPr/>
          <p:nvPr/>
        </p:nvSpPr>
        <p:spPr>
          <a:xfrm rot="-884859">
            <a:off x="3528115" y="2027107"/>
            <a:ext cx="180000" cy="1800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0"/>
          <p:cNvSpPr/>
          <p:nvPr/>
        </p:nvSpPr>
        <p:spPr>
          <a:xfrm rot="2559210">
            <a:off x="1760432" y="4183226"/>
            <a:ext cx="180000" cy="1800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0"/>
          <p:cNvSpPr/>
          <p:nvPr/>
        </p:nvSpPr>
        <p:spPr>
          <a:xfrm rot="-2769238">
            <a:off x="3598565" y="3064576"/>
            <a:ext cx="180000" cy="1800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10" name="Google Shape;110;p10"/>
          <p:cNvCxnSpPr/>
          <p:nvPr/>
        </p:nvCxnSpPr>
        <p:spPr>
          <a:xfrm flipH="1" rot="10800000">
            <a:off x="4198027" y="3493738"/>
            <a:ext cx="178591" cy="2160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1" name="Google Shape;111;p10"/>
          <p:cNvCxnSpPr/>
          <p:nvPr/>
        </p:nvCxnSpPr>
        <p:spPr>
          <a:xfrm>
            <a:off x="3051153" y="3447244"/>
            <a:ext cx="212784" cy="21600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2" name="Google Shape;112;p10"/>
          <p:cNvSpPr txBox="1"/>
          <p:nvPr/>
        </p:nvSpPr>
        <p:spPr>
          <a:xfrm>
            <a:off x="3359499" y="3945603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10 cm</a:t>
            </a:r>
            <a:endParaRPr/>
          </a:p>
        </p:txBody>
      </p:sp>
      <p:sp>
        <p:nvSpPr>
          <p:cNvPr id="113" name="Google Shape;113;p10"/>
          <p:cNvSpPr txBox="1"/>
          <p:nvPr/>
        </p:nvSpPr>
        <p:spPr>
          <a:xfrm>
            <a:off x="170099" y="2254894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/>
          </a:p>
        </p:txBody>
      </p:sp>
      <p:sp>
        <p:nvSpPr>
          <p:cNvPr id="114" name="Google Shape;114;p10"/>
          <p:cNvSpPr txBox="1"/>
          <p:nvPr/>
        </p:nvSpPr>
        <p:spPr>
          <a:xfrm>
            <a:off x="1304762" y="2046568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10 cm</a:t>
            </a:r>
            <a:endParaRPr/>
          </a:p>
        </p:txBody>
      </p:sp>
      <p:sp>
        <p:nvSpPr>
          <p:cNvPr id="115" name="Google Shape;115;p10"/>
          <p:cNvSpPr txBox="1"/>
          <p:nvPr/>
        </p:nvSpPr>
        <p:spPr>
          <a:xfrm>
            <a:off x="1212828" y="2700102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116" name="Google Shape;116;p10"/>
          <p:cNvSpPr txBox="1"/>
          <p:nvPr/>
        </p:nvSpPr>
        <p:spPr>
          <a:xfrm>
            <a:off x="2893494" y="1864310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117" name="Google Shape;117;p10"/>
          <p:cNvSpPr txBox="1"/>
          <p:nvPr/>
        </p:nvSpPr>
        <p:spPr>
          <a:xfrm>
            <a:off x="2892111" y="1864132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118" name="Google Shape;118;p10"/>
          <p:cNvSpPr txBox="1"/>
          <p:nvPr/>
        </p:nvSpPr>
        <p:spPr>
          <a:xfrm>
            <a:off x="2024196" y="4114880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119" name="Google Shape;119;p10"/>
          <p:cNvSpPr txBox="1"/>
          <p:nvPr/>
        </p:nvSpPr>
        <p:spPr>
          <a:xfrm>
            <a:off x="2750848" y="3287443"/>
            <a:ext cx="4488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120" name="Google Shape;120;p10"/>
          <p:cNvSpPr txBox="1"/>
          <p:nvPr/>
        </p:nvSpPr>
        <p:spPr>
          <a:xfrm>
            <a:off x="1279635" y="3269443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8.5 cm</a:t>
            </a:r>
            <a:endParaRPr/>
          </a:p>
        </p:txBody>
      </p:sp>
      <p:sp>
        <p:nvSpPr>
          <p:cNvPr id="121" name="Google Shape;121;p10"/>
          <p:cNvSpPr txBox="1"/>
          <p:nvPr/>
        </p:nvSpPr>
        <p:spPr>
          <a:xfrm>
            <a:off x="580609" y="3694972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/>
          </a:p>
        </p:txBody>
      </p:sp>
      <p:sp>
        <p:nvSpPr>
          <p:cNvPr id="122" name="Google Shape;122;p10"/>
          <p:cNvSpPr txBox="1"/>
          <p:nvPr/>
        </p:nvSpPr>
        <p:spPr>
          <a:xfrm>
            <a:off x="2904390" y="2550145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 cm</a:t>
            </a:r>
            <a:endParaRPr/>
          </a:p>
        </p:txBody>
      </p:sp>
      <p:sp>
        <p:nvSpPr>
          <p:cNvPr id="123" name="Google Shape;123;p10"/>
          <p:cNvSpPr txBox="1"/>
          <p:nvPr/>
        </p:nvSpPr>
        <p:spPr>
          <a:xfrm>
            <a:off x="3770851" y="2123884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 cm</a:t>
            </a:r>
            <a:endParaRPr/>
          </a:p>
        </p:txBody>
      </p:sp>
      <p:sp>
        <p:nvSpPr>
          <p:cNvPr id="124" name="Google Shape;124;p10"/>
          <p:cNvSpPr/>
          <p:nvPr/>
        </p:nvSpPr>
        <p:spPr>
          <a:xfrm rot="8105118">
            <a:off x="3077302" y="3286942"/>
            <a:ext cx="1273568" cy="1353632"/>
          </a:xfrm>
          <a:prstGeom prst="triangle">
            <a:avLst>
              <a:gd fmla="val 0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04926" y="4535225"/>
            <a:ext cx="721145" cy="72114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0"/>
          <p:cNvSpPr/>
          <p:nvPr/>
        </p:nvSpPr>
        <p:spPr>
          <a:xfrm flipH="1" rot="5400000">
            <a:off x="7713376" y="3292428"/>
            <a:ext cx="967412" cy="863776"/>
          </a:xfrm>
          <a:prstGeom prst="rtTriangl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sng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0"/>
          <p:cNvSpPr/>
          <p:nvPr/>
        </p:nvSpPr>
        <p:spPr>
          <a:xfrm rot="5400000">
            <a:off x="7764833" y="4019329"/>
            <a:ext cx="180000" cy="1800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sng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0"/>
          <p:cNvSpPr txBox="1"/>
          <p:nvPr/>
        </p:nvSpPr>
        <p:spPr>
          <a:xfrm>
            <a:off x="7497839" y="3071333"/>
            <a:ext cx="13537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29" name="Google Shape;129;p10"/>
          <p:cNvSpPr txBox="1"/>
          <p:nvPr/>
        </p:nvSpPr>
        <p:spPr>
          <a:xfrm>
            <a:off x="7482744" y="4164559"/>
            <a:ext cx="31923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30" name="Google Shape;130;p10"/>
          <p:cNvSpPr txBox="1"/>
          <p:nvPr/>
        </p:nvSpPr>
        <p:spPr>
          <a:xfrm flipH="1">
            <a:off x="8622182" y="4178163"/>
            <a:ext cx="26776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131" name="Google Shape;131;p10"/>
          <p:cNvSpPr/>
          <p:nvPr/>
        </p:nvSpPr>
        <p:spPr>
          <a:xfrm>
            <a:off x="8157143" y="3484175"/>
            <a:ext cx="57419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 m</a:t>
            </a:r>
            <a:endParaRPr/>
          </a:p>
        </p:txBody>
      </p:sp>
      <p:sp>
        <p:nvSpPr>
          <p:cNvPr id="132" name="Google Shape;132;p10"/>
          <p:cNvSpPr/>
          <p:nvPr/>
        </p:nvSpPr>
        <p:spPr>
          <a:xfrm>
            <a:off x="7848840" y="4199329"/>
            <a:ext cx="84029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80 cm</a:t>
            </a:r>
            <a:endParaRPr/>
          </a:p>
        </p:txBody>
      </p:sp>
      <p:sp>
        <p:nvSpPr>
          <p:cNvPr id="133" name="Google Shape;133;p10"/>
          <p:cNvSpPr txBox="1"/>
          <p:nvPr/>
        </p:nvSpPr>
        <p:spPr>
          <a:xfrm>
            <a:off x="580729" y="2734726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 cm</a:t>
            </a:r>
            <a:endParaRPr/>
          </a:p>
        </p:txBody>
      </p:sp>
      <p:sp>
        <p:nvSpPr>
          <p:cNvPr id="134" name="Google Shape;134;p10"/>
          <p:cNvSpPr txBox="1"/>
          <p:nvPr/>
        </p:nvSpPr>
        <p:spPr>
          <a:xfrm>
            <a:off x="3039921" y="1755443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1.73 cm</a:t>
            </a:r>
            <a:endParaRPr/>
          </a:p>
        </p:txBody>
      </p:sp>
      <p:sp>
        <p:nvSpPr>
          <p:cNvPr id="135" name="Google Shape;135;p10"/>
          <p:cNvSpPr txBox="1"/>
          <p:nvPr/>
        </p:nvSpPr>
        <p:spPr>
          <a:xfrm>
            <a:off x="2224560" y="4128783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7.5 cm</a:t>
            </a:r>
            <a:endParaRPr/>
          </a:p>
        </p:txBody>
      </p:sp>
      <p:sp>
        <p:nvSpPr>
          <p:cNvPr id="136" name="Google Shape;136;p10"/>
          <p:cNvSpPr txBox="1"/>
          <p:nvPr/>
        </p:nvSpPr>
        <p:spPr>
          <a:xfrm>
            <a:off x="2456389" y="3102904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7.07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cm</a:t>
            </a:r>
            <a:endParaRPr/>
          </a:p>
        </p:txBody>
      </p:sp>
      <p:sp>
        <p:nvSpPr>
          <p:cNvPr id="137" name="Google Shape;137;p10"/>
          <p:cNvSpPr txBox="1"/>
          <p:nvPr/>
        </p:nvSpPr>
        <p:spPr>
          <a:xfrm>
            <a:off x="5832833" y="3527794"/>
            <a:ext cx="1011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183 cm</a:t>
            </a:r>
            <a:endParaRPr/>
          </a:p>
        </p:txBody>
      </p:sp>
      <p:grpSp>
        <p:nvGrpSpPr>
          <p:cNvPr id="138" name="Google Shape;138;p10"/>
          <p:cNvGrpSpPr/>
          <p:nvPr/>
        </p:nvGrpSpPr>
        <p:grpSpPr>
          <a:xfrm rot="10800000">
            <a:off x="4894212" y="1667140"/>
            <a:ext cx="1444487" cy="728869"/>
            <a:chOff x="1220581" y="2319467"/>
            <a:chExt cx="1444487" cy="728869"/>
          </a:xfrm>
        </p:grpSpPr>
        <p:sp>
          <p:nvSpPr>
            <p:cNvPr id="139" name="Google Shape;139;p10"/>
            <p:cNvSpPr/>
            <p:nvPr/>
          </p:nvSpPr>
          <p:spPr>
            <a:xfrm>
              <a:off x="1220581" y="2319467"/>
              <a:ext cx="1444487" cy="728869"/>
            </a:xfrm>
            <a:prstGeom prst="rtTriangle">
              <a:avLst/>
            </a:prstGeom>
            <a:noFill/>
            <a:ln cap="flat" cmpd="sng" w="9525">
              <a:solidFill>
                <a:srgbClr val="78787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0"/>
            <p:cNvSpPr/>
            <p:nvPr/>
          </p:nvSpPr>
          <p:spPr>
            <a:xfrm>
              <a:off x="1220581" y="2864604"/>
              <a:ext cx="180000" cy="180000"/>
            </a:xfrm>
            <a:prstGeom prst="rect">
              <a:avLst/>
            </a:prstGeom>
            <a:noFill/>
            <a:ln cap="flat" cmpd="sng" w="9525">
              <a:solidFill>
                <a:srgbClr val="78787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1" name="Google Shape;141;p10"/>
          <p:cNvSpPr txBox="1"/>
          <p:nvPr/>
        </p:nvSpPr>
        <p:spPr>
          <a:xfrm>
            <a:off x="5159401" y="2058569"/>
            <a:ext cx="10117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17 cm</a:t>
            </a:r>
            <a:endParaRPr/>
          </a:p>
        </p:txBody>
      </p:sp>
      <p:sp>
        <p:nvSpPr>
          <p:cNvPr id="142" name="Google Shape;142;p10"/>
          <p:cNvSpPr txBox="1"/>
          <p:nvPr/>
        </p:nvSpPr>
        <p:spPr>
          <a:xfrm>
            <a:off x="5375545" y="1412367"/>
            <a:ext cx="10117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15 cm</a:t>
            </a:r>
            <a:endParaRPr/>
          </a:p>
        </p:txBody>
      </p:sp>
      <p:sp>
        <p:nvSpPr>
          <p:cNvPr id="143" name="Google Shape;143;p10"/>
          <p:cNvSpPr txBox="1"/>
          <p:nvPr/>
        </p:nvSpPr>
        <p:spPr>
          <a:xfrm>
            <a:off x="6818574" y="1485530"/>
            <a:ext cx="1763617" cy="830997"/>
          </a:xfrm>
          <a:prstGeom prst="rect">
            <a:avLst/>
          </a:prstGeom>
          <a:solidFill>
            <a:srgbClr val="FEEA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17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– 15</a:t>
            </a:r>
            <a:r>
              <a:rPr b="0" baseline="3000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= 49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 missing length is 49 cm</a:t>
            </a:r>
            <a:endParaRPr/>
          </a:p>
        </p:txBody>
      </p:sp>
      <p:sp>
        <p:nvSpPr>
          <p:cNvPr id="144" name="Google Shape;144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3F"/>
                </a:solidFill>
              </a:rPr>
              <a:t>Find the Length of the Shorter Side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150" name="Google Shape;150;p11"/>
          <p:cNvSpPr txBox="1"/>
          <p:nvPr>
            <p:ph idx="1" type="body"/>
          </p:nvPr>
        </p:nvSpPr>
        <p:spPr>
          <a:xfrm>
            <a:off x="458975" y="924800"/>
            <a:ext cx="4275000" cy="35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A 4.5 m ladder is placed against a wall.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The foot of the ladder is 1.5 m from the foot of the wall.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How far up the wall does the ladder reach?  </a:t>
            </a:r>
            <a:r>
              <a:rPr lang="en-GB">
                <a:solidFill>
                  <a:srgbClr val="FF0000"/>
                </a:solidFill>
              </a:rPr>
              <a:t>4.25 m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5. A helicopter sets off from point A.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It flies 50 miles due east, and then due south. The distance from point A to point B is 180 miles diagonally.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How many miles south does the helicopter travel?</a:t>
            </a:r>
            <a:r>
              <a:rPr lang="en-GB"/>
              <a:t> </a:t>
            </a:r>
            <a:r>
              <a:rPr lang="en-GB">
                <a:solidFill>
                  <a:srgbClr val="FF0000"/>
                </a:solidFill>
              </a:rPr>
              <a:t>173 miles</a:t>
            </a:r>
            <a:endParaRPr/>
          </a:p>
        </p:txBody>
      </p:sp>
      <p:sp>
        <p:nvSpPr>
          <p:cNvPr id="151" name="Google Shape;151;p11"/>
          <p:cNvSpPr txBox="1"/>
          <p:nvPr/>
        </p:nvSpPr>
        <p:spPr>
          <a:xfrm>
            <a:off x="4830450" y="924806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A right-angled triangle is shown.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Calculate the perimeter =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53.1 cm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Calculate the area =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398 cm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11"/>
          <p:cNvSpPr/>
          <p:nvPr/>
        </p:nvSpPr>
        <p:spPr>
          <a:xfrm flipH="1">
            <a:off x="5459105" y="1282890"/>
            <a:ext cx="2552132" cy="1392072"/>
          </a:xfrm>
          <a:prstGeom prst="rtTriangle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1"/>
          <p:cNvSpPr/>
          <p:nvPr/>
        </p:nvSpPr>
        <p:spPr>
          <a:xfrm>
            <a:off x="8011237" y="1809649"/>
            <a:ext cx="76174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15 cm</a:t>
            </a:r>
            <a:endParaRPr/>
          </a:p>
        </p:txBody>
      </p:sp>
      <p:sp>
        <p:nvSpPr>
          <p:cNvPr id="154" name="Google Shape;154;p11"/>
          <p:cNvSpPr/>
          <p:nvPr/>
        </p:nvSpPr>
        <p:spPr>
          <a:xfrm>
            <a:off x="5969619" y="1640372"/>
            <a:ext cx="80663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22 cm</a:t>
            </a:r>
            <a:endParaRPr/>
          </a:p>
        </p:txBody>
      </p:sp>
      <p:sp>
        <p:nvSpPr>
          <p:cNvPr id="155" name="Google Shape;155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