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3" r:id="rId4"/>
  </p:sldMasterIdLst>
  <p:notesMasterIdLst>
    <p:notesMasterId r:id="rId5"/>
  </p:notesMasterIdLst>
  <p:sldIdLst>
    <p:sldId id="256" r:id="rId6"/>
    <p:sldId id="257" r:id="rId7"/>
  </p:sldIdLst>
  <p:sldSz cy="10287000" cx="18288000"/>
  <p:notesSz cx="6858000" cy="9144000"/>
  <p:embeddedFontLst>
    <p:embeddedFont>
      <p:font typeface="Montserrat"/>
      <p:regular r:id="rId8"/>
      <p:bold r:id="rId9"/>
      <p:italic r:id="rId10"/>
      <p:boldItalic r:id="rId11"/>
    </p:embeddedFont>
    <p:embeddedFont>
      <p:font typeface="Montserrat Medium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000000"/>
          </p15:clr>
        </p15:guide>
        <p15:guide id="2" pos="576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57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Italic.fntdata"/><Relationship Id="rId10" Type="http://schemas.openxmlformats.org/officeDocument/2006/relationships/font" Target="fonts/Montserrat-italic.fntdata"/><Relationship Id="rId13" Type="http://schemas.openxmlformats.org/officeDocument/2006/relationships/font" Target="fonts/MontserratMedium-bold.fntdata"/><Relationship Id="rId12" Type="http://schemas.openxmlformats.org/officeDocument/2006/relationships/font" Target="fonts/MontserratMedium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bold.fntdata"/><Relationship Id="rId15" Type="http://schemas.openxmlformats.org/officeDocument/2006/relationships/font" Target="fonts/MontserratMedium-boldItalic.fntdata"/><Relationship Id="rId14" Type="http://schemas.openxmlformats.org/officeDocument/2006/relationships/font" Target="fonts/Montserrat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866848010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Google Shape;26;g866848010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86684801c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g86684801cd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Independent task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/>
          </a:p>
        </p:txBody>
      </p:sp>
      <p:sp>
        <p:nvSpPr>
          <p:cNvPr id="12" name="Google Shape;12;p2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Connec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Connect</a:t>
            </a:r>
            <a:endParaRPr/>
          </a:p>
        </p:txBody>
      </p:sp>
      <p:sp>
        <p:nvSpPr>
          <p:cNvPr id="15" name="Google Shape;15;p3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Explor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Explore</a:t>
            </a:r>
            <a:endParaRPr/>
          </a:p>
        </p:txBody>
      </p:sp>
      <p:sp>
        <p:nvSpPr>
          <p:cNvPr id="18" name="Google Shape;18;p4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1">
  <p:cSld name="TryThi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/>
        </p:nvSpPr>
        <p:spPr>
          <a:xfrm>
            <a:off x="830857" y="770705"/>
            <a:ext cx="3624900" cy="8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Try this</a:t>
            </a:r>
            <a:endParaRPr/>
          </a:p>
        </p:txBody>
      </p:sp>
      <p:sp>
        <p:nvSpPr>
          <p:cNvPr id="23" name="Google Shape;23;p6"/>
          <p:cNvSpPr txBox="1"/>
          <p:nvPr/>
        </p:nvSpPr>
        <p:spPr>
          <a:xfrm>
            <a:off x="830857" y="9487267"/>
            <a:ext cx="812700" cy="3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6" Type="http://schemas.openxmlformats.org/officeDocument/2006/relationships/image" Target="../media/image6.png"/><Relationship Id="rId7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/>
          <p:nvPr/>
        </p:nvSpPr>
        <p:spPr>
          <a:xfrm>
            <a:off x="896075" y="645175"/>
            <a:ext cx="5806500" cy="1003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7"/>
          <p:cNvSpPr txBox="1"/>
          <p:nvPr/>
        </p:nvSpPr>
        <p:spPr>
          <a:xfrm>
            <a:off x="917950" y="2876300"/>
            <a:ext cx="16452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Multiplying Non-Unit Fractions with Integers</a:t>
            </a:r>
            <a:endParaRPr b="1" sz="4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Downloadable Resource</a:t>
            </a:r>
            <a:endParaRPr b="1" sz="4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0" name="Google Shape;30;p7"/>
          <p:cNvSpPr txBox="1"/>
          <p:nvPr/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Mathematics</a:t>
            </a:r>
            <a:endParaRPr sz="3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" name="Google Shape;31;p7"/>
          <p:cNvSpPr txBox="1"/>
          <p:nvPr/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Mr Langton</a:t>
            </a:r>
            <a:endParaRPr sz="3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Google Shape;36;p8"/>
          <p:cNvCxnSpPr/>
          <p:nvPr/>
        </p:nvCxnSpPr>
        <p:spPr>
          <a:xfrm rot="10800000">
            <a:off x="18287941" y="8974183"/>
            <a:ext cx="5487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37" name="Google Shape;37;p8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38" name="Google Shape;38;p8"/>
          <p:cNvSpPr/>
          <p:nvPr/>
        </p:nvSpPr>
        <p:spPr>
          <a:xfrm>
            <a:off x="816864" y="851154"/>
            <a:ext cx="6413100" cy="855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9" name="Google Shape;39;p8"/>
          <p:cNvSpPr/>
          <p:nvPr/>
        </p:nvSpPr>
        <p:spPr>
          <a:xfrm>
            <a:off x="391738" y="535683"/>
            <a:ext cx="108030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600" u="none" cap="none" strike="noStrike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Multiplying non-unit fractions with integers</a:t>
            </a:r>
            <a:endParaRPr b="1" i="0" sz="35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40" name="Google Shape;40;p8"/>
          <p:cNvCxnSpPr/>
          <p:nvPr/>
        </p:nvCxnSpPr>
        <p:spPr>
          <a:xfrm rot="10800000">
            <a:off x="18287941" y="8974183"/>
            <a:ext cx="5487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41" name="Google Shape;41;p8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pic>
        <p:nvPicPr>
          <p:cNvPr id="42" name="Google Shape;42;p8"/>
          <p:cNvPicPr preferRelativeResize="0"/>
          <p:nvPr/>
        </p:nvPicPr>
        <p:blipFill rotWithShape="1">
          <a:blip r:embed="rId3">
            <a:alphaModFix/>
          </a:blip>
          <a:srcRect b="34460" l="5267" r="51273" t="36033"/>
          <a:stretch/>
        </p:blipFill>
        <p:spPr>
          <a:xfrm>
            <a:off x="682387" y="2019867"/>
            <a:ext cx="6537300" cy="21627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43" name="Google Shape;43;p8"/>
          <p:cNvSpPr txBox="1"/>
          <p:nvPr/>
        </p:nvSpPr>
        <p:spPr>
          <a:xfrm>
            <a:off x="682385" y="4326340"/>
            <a:ext cx="7440000" cy="13890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11399" l="-1719" r="-659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4" name="Google Shape;44;p8"/>
          <p:cNvSpPr txBox="1"/>
          <p:nvPr/>
        </p:nvSpPr>
        <p:spPr>
          <a:xfrm>
            <a:off x="573206" y="6807027"/>
            <a:ext cx="6077400" cy="13917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11839" l="-2009" r="-1199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5" name="Google Shape;45;p8"/>
          <p:cNvSpPr txBox="1"/>
          <p:nvPr/>
        </p:nvSpPr>
        <p:spPr>
          <a:xfrm>
            <a:off x="8923577" y="1951741"/>
            <a:ext cx="4615500" cy="226020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-6739" l="-2769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6" name="Google Shape;46;p8"/>
          <p:cNvSpPr txBox="1"/>
          <p:nvPr/>
        </p:nvSpPr>
        <p:spPr>
          <a:xfrm>
            <a:off x="8923577" y="4703976"/>
            <a:ext cx="1940100" cy="3989700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-1219" l="-6599" r="-5348" t="-1379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7" name="Google Shape;47;p8"/>
          <p:cNvSpPr/>
          <p:nvPr/>
        </p:nvSpPr>
        <p:spPr>
          <a:xfrm>
            <a:off x="573206" y="1815152"/>
            <a:ext cx="7943100" cy="4883700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8" name="Google Shape;48;p8"/>
          <p:cNvSpPr/>
          <p:nvPr/>
        </p:nvSpPr>
        <p:spPr>
          <a:xfrm>
            <a:off x="8851228" y="1815152"/>
            <a:ext cx="5615400" cy="2702400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9" name="Google Shape;49;p8"/>
          <p:cNvSpPr/>
          <p:nvPr/>
        </p:nvSpPr>
        <p:spPr>
          <a:xfrm>
            <a:off x="8851227" y="4703975"/>
            <a:ext cx="7943100" cy="4117500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0" name="Google Shape;50;p8"/>
          <p:cNvSpPr/>
          <p:nvPr/>
        </p:nvSpPr>
        <p:spPr>
          <a:xfrm>
            <a:off x="573205" y="6826421"/>
            <a:ext cx="7943100" cy="1995000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