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c94e457b4_1_60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8c94e457b4_1_6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c94e457b4_1_6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8c94e457b4_1_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e705a05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e705a05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c94e457b4_1_3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8c94e457b4_1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94e457b4_1_5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8c94e457b4_1_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c94e457b4_1_6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8c94e457b4_1_6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c94e457b4_1_6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8c94e457b4_1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94e457b4_1_4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c94e457b4_1_4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c94e457b4_1_3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8c94e457b4_1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94e457b4_1_5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8c94e457b4_1_5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Origins of the universe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Students’ downloadable resources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Physics - Key Stage 4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Space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C White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698700" y="688675"/>
            <a:ext cx="16890600" cy="8620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EXAM STYLE QUESTIONS - SOLUTIONS (1)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500"/>
              <a:buFont typeface="Montserrat"/>
              <a:buAutoNum type="arabicParenBoth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In the late 1920s, Edwin Hubble made measurements suggesting that galaxies were receding from Earth.</a:t>
            </a:r>
            <a:endParaRPr b="1" sz="3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7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lphaLcParenBoth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What measurement did Hubble take to reach this conclusion? (1 marks) </a:t>
            </a:r>
            <a:r>
              <a:rPr b="1" lang="en-GB" sz="3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red shift of galaxies/recessional velocities of galaxies</a:t>
            </a:r>
            <a:endParaRPr b="1" sz="3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7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lphaLcParenBoth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What relationship did Hubble discover that linked speed of a galaxy to its distance from Earth? (1 mark) </a:t>
            </a:r>
            <a:r>
              <a:rPr b="1" lang="en-GB" sz="3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recessional velocity was directly proportional to distance from Earth</a:t>
            </a:r>
            <a:endParaRPr b="1" sz="3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7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lphaLcParenBoth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Explain how Hubble’s findings supported the idea that the universe was expanding. </a:t>
            </a:r>
            <a:r>
              <a:rPr b="1" lang="en-GB" sz="3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en-GB" sz="3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 the distance from Earth increased, the recessional velocity of galaxies increased (1) , showing that the space between galaxies was increasing/space is expanding (1)</a:t>
            </a:r>
            <a:endParaRPr b="1" sz="3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7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lphaLcParenBoth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What is meant by the term, ‘Big Bang’? (3 marks) </a:t>
            </a:r>
            <a:r>
              <a:rPr b="1" lang="en-GB" sz="3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universe began from a single point (1) in the past (1) and has been expanding since (1)</a:t>
            </a:r>
            <a:endParaRPr b="1" sz="3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7" name="Google Shape;147;p24"/>
          <p:cNvSpPr/>
          <p:nvPr/>
        </p:nvSpPr>
        <p:spPr>
          <a:xfrm>
            <a:off x="698700" y="688675"/>
            <a:ext cx="16890600" cy="8620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EXAM STYLE QUESTIONS - SOLUTIONS (2)</a:t>
            </a:r>
            <a:endParaRPr b="1"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(2) Stars have been observed in our galaxy (the Milky Way) that orbit around other stars show both red and blue shifted line spectra, depending on when measurements are made.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214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lphaLcParenBoth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Suggest why these stars show changing Doppler shifts over time. </a:t>
            </a:r>
            <a:r>
              <a:rPr b="1" lang="en-GB" sz="3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At some points they are moving toward Earth and sometimes away (1) toward = blue shift (1) away = red shift (1)</a:t>
            </a:r>
            <a:endParaRPr b="1" sz="3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A nearby galaxy, Andromeda, is blue shifted.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214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lphaLcParenBoth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Suggest what this measurement shows about Andromeda and what could be causing this result. </a:t>
            </a:r>
            <a:r>
              <a:rPr b="1" lang="en-GB" sz="3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galaxy is moving towards Earth (1) by gravitational attraction (1)</a:t>
            </a:r>
            <a:endParaRPr b="1" sz="3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14400" y="2863400"/>
            <a:ext cx="136413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slides from video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/>
        </p:nvSpPr>
        <p:spPr>
          <a:xfrm>
            <a:off x="818183" y="484650"/>
            <a:ext cx="14572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1</a:t>
            </a:r>
            <a:endParaRPr b="1" i="0" sz="5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5762574" y="7924525"/>
            <a:ext cx="8335800" cy="8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Resume</a:t>
            </a:r>
            <a:r>
              <a:rPr b="1" i="0" lang="en-GB" sz="4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once you’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</a:t>
            </a:r>
            <a:r>
              <a:rPr b="1" i="0" lang="en-GB" sz="4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finished</a:t>
            </a:r>
            <a:endParaRPr b="1" i="0" sz="4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698700" y="2200300"/>
            <a:ext cx="16890600" cy="5411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44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is meant by the ‘visible spectrum’?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happens in an atom when electromagnetic energy is absorbed?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happens in an atom when electromagnetic energy is emitted?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Write out the order of the colours in the visible spectrum in order of wavelength, shortest first.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Give the name of a colour of visible light that has a higher frequency than blue. 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is the difference in appearance between an emission spectrum and an absorption spectrum?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/>
        </p:nvSpPr>
        <p:spPr>
          <a:xfrm>
            <a:off x="797258" y="484650"/>
            <a:ext cx="14572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</a:t>
            </a:r>
            <a:r>
              <a:rPr b="1" i="0" lang="en-GB" sz="5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task 2</a:t>
            </a:r>
            <a:endParaRPr b="1" i="0" sz="5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5762574" y="7924525"/>
            <a:ext cx="8335800" cy="8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Resume</a:t>
            </a:r>
            <a:r>
              <a:rPr b="1" i="0" lang="en-GB" sz="4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once you’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</a:t>
            </a:r>
            <a:r>
              <a:rPr b="1" i="0" lang="en-GB" sz="4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finished</a:t>
            </a:r>
            <a:endParaRPr b="1" i="0" sz="4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698700" y="1863075"/>
            <a:ext cx="16890600" cy="5411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44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is meant by the ‘Doppler Effect’?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Describe how the pitch of a sound would change as (a) the source of the sound approached you and (b) the source of the sound moved away from you.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Explain what happens to the spectral lines of the light emitted by a distant galaxy if the galaxy is receding. 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What is the relationship between the distance to a galaxy and its recessional velocity (how fast it is moving away)?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44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AutoNum type="arabicParenBoth"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Sketch a graph to show the relationship in question 4, with distance on the x-axis.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698700" y="712350"/>
            <a:ext cx="16890600" cy="8126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EXAM STYLE QUESTIONS - PART ONE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-5080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400"/>
              <a:buFont typeface="Montserrat"/>
              <a:buAutoNum type="arabicParenBoth"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In the late 1920s, Edwin Hubble made measurements suggesting that galaxies were receding from Earth.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-938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lphaLcParenBoth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What measurement did Hubble take to reach this conclusion? (1 mark)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-938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lphaLcParenBoth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What relationship did Hubble discover that linked speed of a galaxy to its distance from Earth? (2 marks)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-938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lphaLcParenBoth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Explain how Hubble’s findings supported the idea that the universe was expanding.(2 marks)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-938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lphaLcParenBoth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What is meant by the term, ‘Big Bang’? (3 marks)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698700" y="688675"/>
            <a:ext cx="16890600" cy="814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EXAM STYLE QUESTIONS - PART TWO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4100">
                <a:latin typeface="Montserrat"/>
                <a:ea typeface="Montserrat"/>
                <a:cs typeface="Montserrat"/>
                <a:sym typeface="Montserrat"/>
              </a:rPr>
              <a:t>(2) Stars have been observed in our galaxy (the Milky Way) that orbit around other stars show both red and blue shifted line spectra, depending on when measurements are made.</a:t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1824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AutoNum type="alphaLcParenBoth"/>
            </a:pPr>
            <a:r>
              <a:rPr lang="en-GB" sz="4100">
                <a:latin typeface="Montserrat"/>
                <a:ea typeface="Montserrat"/>
                <a:cs typeface="Montserrat"/>
                <a:sym typeface="Montserrat"/>
              </a:rPr>
              <a:t>Suggest why these stars show changing Doppler shifts over time. (3 marks)</a:t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44279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899999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latin typeface="Montserrat"/>
                <a:ea typeface="Montserrat"/>
                <a:cs typeface="Montserrat"/>
                <a:sym typeface="Montserrat"/>
              </a:rPr>
              <a:t>A nearby galaxy, Andromeda, is blue shifted. </a:t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899999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  <a:p>
            <a:pPr indent="18244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AutoNum type="alphaLcParenBoth"/>
            </a:pPr>
            <a:r>
              <a:rPr lang="en-GB" sz="4100">
                <a:latin typeface="Montserrat"/>
                <a:ea typeface="Montserrat"/>
                <a:cs typeface="Montserrat"/>
                <a:sym typeface="Montserrat"/>
              </a:rPr>
              <a:t>Suggest what this measurement shows about Andromeda and what could be causing this result.  (2 marks)</a:t>
            </a:r>
            <a:endParaRPr sz="4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/>
        </p:nvSpPr>
        <p:spPr>
          <a:xfrm>
            <a:off x="914400" y="2863400"/>
            <a:ext cx="15403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9" name="Google Shape;129;p21"/>
          <p:cNvSpPr/>
          <p:nvPr/>
        </p:nvSpPr>
        <p:spPr>
          <a:xfrm>
            <a:off x="698700" y="688675"/>
            <a:ext cx="16890600" cy="8150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Independent Task 1 - </a:t>
            </a: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SOLUTIONS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is meant by the ‘visible spectrum’?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region of the electromagnetic spectrum that can be detected with our eyes</a:t>
            </a:r>
            <a:endParaRPr b="1" sz="3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happens in an atom when electromagnetic energy is absorbed?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Electrons move up/get promoted to higher orbits/energy levels</a:t>
            </a:r>
            <a:endParaRPr b="1" sz="3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happens in an atom when electromagnetic energy is emitted?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Electrons fall down/get demoted to lower orbits/energy levels (N.B. could also be energy from the nucleus as gamma radiation)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Write out the order of the colours in the visible spectrum in order of wavelength, shortest first.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Violet, indigo, blue, green, yellow, orange, red</a:t>
            </a:r>
            <a:endParaRPr b="1" sz="3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Give the name of a colour of visible light that has a higher frequency than blue.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indigo/violet</a:t>
            </a:r>
            <a:endParaRPr b="1" sz="3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Both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is the difference in appearance between an emission spectrum and an absorption spectrum? </a:t>
            </a:r>
            <a:r>
              <a:rPr b="1" lang="en-GB" sz="3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Emission spectrum is individual bright lines on black background, absorption spectrum has individual black lines on a continuous spectrum background</a:t>
            </a:r>
            <a:endParaRPr b="1" sz="3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698700" y="688675"/>
            <a:ext cx="16890600" cy="8620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Independent task 2 - </a:t>
            </a: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SOLUTIONS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000"/>
              <a:buFont typeface="Montserrat"/>
              <a:buAutoNum type="arabicParenBoth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What is meant by the ‘Doppler Effect’? </a:t>
            </a:r>
            <a:r>
              <a:rPr b="1" lang="en-GB" sz="3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an increase (or decrease) in the frequency of sound, light, or other waves as the source and observer move towards (or away from) each other</a:t>
            </a:r>
            <a:endParaRPr b="1" sz="3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arenBoth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Describe how the pitch of a sound would change as (a) the source of the sound approached you </a:t>
            </a:r>
            <a:r>
              <a:rPr b="1" lang="en-GB" sz="3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pitch would increase 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and (b) the source of the sound moved away from you </a:t>
            </a:r>
            <a:r>
              <a:rPr b="1" lang="en-GB" sz="3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pitch would decrease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arenBoth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Explain what happens to the spectral lines of the light emitted by a distant galaxy if the galaxy is receding. </a:t>
            </a:r>
            <a:r>
              <a:rPr b="1" lang="en-GB" sz="3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Spectral lines are shifted towards the red end of the spectrum/are red shifted</a:t>
            </a:r>
            <a:endParaRPr b="1" sz="3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arenBoth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What is the relationship between the distance to a galaxy and its recessional velocity (how fast it is moving away)? </a:t>
            </a:r>
            <a:r>
              <a:rPr b="1" lang="en-GB" sz="3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Directly proportional</a:t>
            </a:r>
            <a:endParaRPr b="1" sz="3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arenBoth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Sketch a graph to show the relationship in question 4, with distance on the x-axis.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y-axis = recessional velocity, x-axis = distance, straight line through origin, positive gradient</a:t>
            </a:r>
            <a:endParaRPr b="1" sz="2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