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2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886880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886880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d886880ee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d886880ee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d886880ee_0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d886880ee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d886880ee_0_7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d886880ee_0_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886880ee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886880e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Pause the video here to check your answers.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d886880ee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d886880ee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d886880ee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d886880ee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886880ee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d886880ee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886880ee_0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d886880ee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d886880ee_0_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d886880ee_0_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886880ee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d886880ee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Pause the video here to check your answers.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d886880ee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d886880ee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31542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Series Circuits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8000" y="646700"/>
            <a:ext cx="1645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Physics - Key Stage 4 - Electricity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Walrond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Review: </a:t>
            </a:r>
            <a:r>
              <a:rPr lang="en-GB">
                <a:solidFill>
                  <a:schemeClr val="dk2"/>
                </a:solidFill>
              </a:rPr>
              <a:t>Resistance in series circuits </a:t>
            </a:r>
            <a:endParaRPr/>
          </a:p>
        </p:txBody>
      </p:sp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23"/>
          <p:cNvSpPr txBox="1"/>
          <p:nvPr/>
        </p:nvSpPr>
        <p:spPr>
          <a:xfrm>
            <a:off x="9468000" y="2570125"/>
            <a:ext cx="71274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2)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 R = 15 𝛀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If the total resistance is 20 𝛀. Then:         </a:t>
            </a:r>
            <a:r>
              <a:rPr lang="en-GB" sz="3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20 = 5 + R,  			  so </a:t>
            </a:r>
            <a:r>
              <a:rPr b="1" lang="en-GB" sz="3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R </a:t>
            </a:r>
            <a:r>
              <a:rPr lang="en-GB" sz="3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= 20 - 5 = </a:t>
            </a:r>
            <a:r>
              <a:rPr b="1" lang="en-GB" sz="3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15 𝛀 </a:t>
            </a:r>
            <a:endParaRPr b="1" sz="30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991325" y="2695225"/>
            <a:ext cx="2336100" cy="17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1)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 b="16882" l="22689" r="49751" t="68037"/>
          <a:stretch/>
        </p:blipFill>
        <p:spPr>
          <a:xfrm>
            <a:off x="1668874" y="2429375"/>
            <a:ext cx="5983176" cy="4237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1218750" y="6999900"/>
            <a:ext cx="138399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3)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Total potential difference = total current × total resistance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6 = 0.3 × R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R = 6 / 0.3 = 20 𝛀</a:t>
            </a:r>
            <a:endParaRPr b="1" sz="30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Review: Independent practice </a:t>
            </a:r>
            <a:endParaRPr/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 the potential difference across the lamp, and calculate the resistance of the lamp.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 b="66753" l="14192" r="7092" t="8498"/>
          <a:stretch/>
        </p:blipFill>
        <p:spPr>
          <a:xfrm>
            <a:off x="917950" y="4146000"/>
            <a:ext cx="10129941" cy="412191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11850525" y="4497175"/>
            <a:ext cx="4168200" cy="26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arenR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V = 2 V, R = 1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ꭥ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arenR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V = 1.5 V, R = 15 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ꭥ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917950" y="4557550"/>
            <a:ext cx="9819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arenR"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6548025" y="4557550"/>
            <a:ext cx="9819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2)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Review: Independent practice </a:t>
            </a:r>
            <a:endParaRPr/>
          </a:p>
        </p:txBody>
      </p:sp>
      <p:sp>
        <p:nvSpPr>
          <p:cNvPr id="177" name="Google Shape;177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918000" y="27154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Calculate: </a:t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The potential difference across the resistor </a:t>
            </a:r>
            <a:r>
              <a:rPr b="1" lang="en-GB">
                <a:solidFill>
                  <a:schemeClr val="accent5"/>
                </a:solidFill>
              </a:rPr>
              <a:t>5.5 V</a:t>
            </a:r>
            <a:endParaRPr b="1">
              <a:solidFill>
                <a:schemeClr val="accent5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The current through the resistor </a:t>
            </a:r>
            <a:r>
              <a:rPr b="1" lang="en-GB">
                <a:solidFill>
                  <a:schemeClr val="accent5"/>
                </a:solidFill>
              </a:rPr>
              <a:t>1.375 A</a:t>
            </a:r>
            <a:endParaRPr b="1">
              <a:solidFill>
                <a:schemeClr val="accent5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The current through the lamp </a:t>
            </a:r>
            <a:r>
              <a:rPr b="1" lang="en-GB">
                <a:solidFill>
                  <a:schemeClr val="accent5"/>
                </a:solidFill>
              </a:rPr>
              <a:t>1.375 A</a:t>
            </a:r>
            <a:endParaRPr b="1">
              <a:solidFill>
                <a:schemeClr val="accent5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The resistance of the lamp </a:t>
            </a:r>
            <a:r>
              <a:rPr b="1" lang="en-GB">
                <a:solidFill>
                  <a:schemeClr val="accent5"/>
                </a:solidFill>
              </a:rPr>
              <a:t>0.36 𝛀</a:t>
            </a:r>
            <a:endParaRPr b="1">
              <a:solidFill>
                <a:schemeClr val="accent5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The total circuit resistance </a:t>
            </a:r>
            <a:r>
              <a:rPr b="1" lang="en-GB">
                <a:solidFill>
                  <a:schemeClr val="accent5"/>
                </a:solidFill>
              </a:rPr>
              <a:t>4.36 𝛀</a:t>
            </a:r>
            <a:endParaRPr b="1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 rotWithShape="1">
          <a:blip r:embed="rId3">
            <a:alphaModFix/>
          </a:blip>
          <a:srcRect b="43868" l="26259" r="48656" t="35570"/>
          <a:stretch/>
        </p:blipFill>
        <p:spPr>
          <a:xfrm>
            <a:off x="12490801" y="3929725"/>
            <a:ext cx="4462595" cy="473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Current in series circuits </a:t>
            </a:r>
            <a:endParaRPr/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 b="50930" l="28987" r="33854" t="31389"/>
          <a:stretch/>
        </p:blipFill>
        <p:spPr>
          <a:xfrm>
            <a:off x="10723139" y="2199450"/>
            <a:ext cx="5697661" cy="35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991325" y="2695225"/>
            <a:ext cx="9611700" cy="17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the circuit to the right. 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the current through ammeter 2 is 1.8 A, predict the current through ammeter 1 and ammeter 3. 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Potential difference in series circuits </a:t>
            </a:r>
            <a:endParaRPr/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991325" y="2695225"/>
            <a:ext cx="10722000" cy="17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the circuit to the right.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If the potential difference across voltmeter 1 is 2 V and the potential difference across voltmeter 2 is 4 V, what must be the potential difference across the middle resistor? 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b="45971" l="15080" r="39768" t="32341"/>
          <a:stretch/>
        </p:blipFill>
        <p:spPr>
          <a:xfrm>
            <a:off x="11166700" y="2199450"/>
            <a:ext cx="6764735" cy="420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Resistance in series circuits </a:t>
            </a:r>
            <a:endParaRPr/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991325" y="2695225"/>
            <a:ext cx="9908700" cy="17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arenR"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the circuit to the right.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arenR"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the total resistance is 20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𝝮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resistance of the second resistor?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arenR"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the cell voltage is 6 V and the current is 0.3 A, show that the total resistance is 20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𝝮.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16882" l="22689" r="49751" t="68037"/>
          <a:stretch/>
        </p:blipFill>
        <p:spPr>
          <a:xfrm>
            <a:off x="10899949" y="2385825"/>
            <a:ext cx="5983176" cy="423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</a:t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 the potential difference across the lamp, and calculate the resistance of the lamp in both of these circuits.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66753" l="14192" r="7092" t="8498"/>
          <a:stretch/>
        </p:blipFill>
        <p:spPr>
          <a:xfrm>
            <a:off x="1462575" y="4233300"/>
            <a:ext cx="10129941" cy="412191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766825" y="8004250"/>
            <a:ext cx="4722300" cy="8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Images, Miss Walrond </a:t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917950" y="4557550"/>
            <a:ext cx="9819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arenR"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6548025" y="4557550"/>
            <a:ext cx="9819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2)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Calculate: </a:t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The potential difference across the resistor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The current through the resistor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The current through the lamp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The resistance of the lamp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The total circuit resistance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43868" l="26259" r="48656" t="35570"/>
          <a:stretch/>
        </p:blipFill>
        <p:spPr>
          <a:xfrm>
            <a:off x="12490801" y="3929725"/>
            <a:ext cx="4462595" cy="473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 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Review: Current in series circuits </a:t>
            </a:r>
            <a:endParaRPr/>
          </a:p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50930" l="28987" r="33854" t="31389"/>
          <a:stretch/>
        </p:blipFill>
        <p:spPr>
          <a:xfrm>
            <a:off x="991314" y="2334450"/>
            <a:ext cx="5697661" cy="35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1500175" y="5848900"/>
            <a:ext cx="144669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2) If the current in ammeter 2 is 1.8 A, then the current in ammeter 1 will be 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1.8 A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and the current in ammeter 3 will be 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1.8 A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991325" y="2695225"/>
            <a:ext cx="2336100" cy="17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1)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Review: Potential difference in series circuits </a:t>
            </a:r>
            <a:endParaRPr/>
          </a:p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991325" y="6666525"/>
            <a:ext cx="144669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2)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 V = 3 V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If V</a:t>
            </a:r>
            <a:r>
              <a:rPr baseline="-25000" lang="en-GB" sz="3000"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= 2 V and V</a:t>
            </a:r>
            <a:r>
              <a:rPr baseline="-25000" lang="en-GB" sz="300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= 4 V then:     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9 = 2 + V + 4, 			  so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9 - 2 - 4 =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V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991325" y="2695225"/>
            <a:ext cx="2336100" cy="17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1)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45971" l="15080" r="39768" t="32341"/>
          <a:stretch/>
        </p:blipFill>
        <p:spPr>
          <a:xfrm>
            <a:off x="1500175" y="2267725"/>
            <a:ext cx="6764735" cy="420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