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5143500" cx="9144000"/>
  <p:notesSz cx="6858000" cy="9144000"/>
  <p:embeddedFontLst>
    <p:embeddedFont>
      <p:font typeface="Montserrat SemiBold"/>
      <p:regular r:id="rId15"/>
      <p:bold r:id="rId16"/>
      <p:italic r:id="rId17"/>
      <p:boldItalic r:id="rId18"/>
    </p:embeddedFont>
    <p:embeddedFont>
      <p:font typeface="Montserrat"/>
      <p:regular r:id="rId19"/>
      <p:bold r:id="rId20"/>
      <p:italic r:id="rId21"/>
      <p:boldItalic r:id="rId22"/>
    </p:embeddedFont>
    <p:embeddedFont>
      <p:font typeface="Montserrat Medium"/>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bold.fntdata"/><Relationship Id="rId22" Type="http://schemas.openxmlformats.org/officeDocument/2006/relationships/font" Target="fonts/Montserrat-boldItalic.fntdata"/><Relationship Id="rId21" Type="http://schemas.openxmlformats.org/officeDocument/2006/relationships/font" Target="fonts/Montserrat-italic.fntdata"/><Relationship Id="rId24" Type="http://schemas.openxmlformats.org/officeDocument/2006/relationships/font" Target="fonts/MontserratMedium-bold.fntdata"/><Relationship Id="rId23" Type="http://schemas.openxmlformats.org/officeDocument/2006/relationships/font" Target="fonts/MontserratMedium-regular.fntdata"/><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font" Target="fonts/MontserratMedium-boldItalic.fntdata"/><Relationship Id="rId25" Type="http://schemas.openxmlformats.org/officeDocument/2006/relationships/font" Target="fonts/MontserratMedium-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font" Target="fonts/MontserratSemiBold-regular.fntdata"/><Relationship Id="rId14" Type="http://schemas.openxmlformats.org/officeDocument/2006/relationships/slide" Target="slides/slide8.xml"/><Relationship Id="rId17" Type="http://schemas.openxmlformats.org/officeDocument/2006/relationships/font" Target="fonts/MontserratSemiBold-italic.fntdata"/><Relationship Id="rId16" Type="http://schemas.openxmlformats.org/officeDocument/2006/relationships/font" Target="fonts/MontserratSemiBold-bold.fntdata"/><Relationship Id="rId19" Type="http://schemas.openxmlformats.org/officeDocument/2006/relationships/font" Target="fonts/Montserrat-regular.fntdata"/><Relationship Id="rId18" Type="http://schemas.openxmlformats.org/officeDocument/2006/relationships/font" Target="fonts/MontserratSemiBold-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8ec6bb2b5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8ec6bb2b5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8ec5a2dca4_2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8ec5a2dca4_2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8ec5a2dca4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8ec5a2dca4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8ec5a2dca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8ec5a2dca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8ec5a2dca4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8ec5a2dca4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8ec5a2dca4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8ec5a2dca4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8ec5a2dca4_2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8ec5a2dca4_2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8ec5a2dca4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8ec5a2dca4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55" name="Shape 55"/>
        <p:cNvGrpSpPr/>
        <p:nvPr/>
      </p:nvGrpSpPr>
      <p:grpSpPr>
        <a:xfrm>
          <a:off x="0" y="0"/>
          <a:ext cx="0" cy="0"/>
          <a:chOff x="0" y="0"/>
          <a:chExt cx="0" cy="0"/>
        </a:xfrm>
      </p:grpSpPr>
      <p:sp>
        <p:nvSpPr>
          <p:cNvPr id="56" name="Google Shape;56;p14"/>
          <p:cNvSpPr txBox="1"/>
          <p:nvPr>
            <p:ph type="ctrTitle"/>
          </p:nvPr>
        </p:nvSpPr>
        <p:spPr>
          <a:xfrm>
            <a:off x="458975" y="1438150"/>
            <a:ext cx="8226000" cy="18615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3000"/>
              <a:buFont typeface="Montserrat SemiBold"/>
              <a:buNone/>
              <a:defRPr b="0" sz="3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5200"/>
              <a:buNone/>
              <a:defRPr sz="5200">
                <a:solidFill>
                  <a:srgbClr val="000000"/>
                </a:solidFill>
              </a:defRPr>
            </a:lvl2pPr>
            <a:lvl3pPr lvl="2" algn="ctr">
              <a:spcBef>
                <a:spcPts val="0"/>
              </a:spcBef>
              <a:spcAft>
                <a:spcPts val="0"/>
              </a:spcAft>
              <a:buClr>
                <a:srgbClr val="000000"/>
              </a:buClr>
              <a:buSzPts val="5200"/>
              <a:buNone/>
              <a:defRPr sz="5200">
                <a:solidFill>
                  <a:srgbClr val="000000"/>
                </a:solidFill>
              </a:defRPr>
            </a:lvl3pPr>
            <a:lvl4pPr lvl="3" algn="ctr">
              <a:spcBef>
                <a:spcPts val="0"/>
              </a:spcBef>
              <a:spcAft>
                <a:spcPts val="0"/>
              </a:spcAft>
              <a:buClr>
                <a:srgbClr val="000000"/>
              </a:buClr>
              <a:buSzPts val="5200"/>
              <a:buNone/>
              <a:defRPr sz="5200">
                <a:solidFill>
                  <a:srgbClr val="000000"/>
                </a:solidFill>
              </a:defRPr>
            </a:lvl4pPr>
            <a:lvl5pPr lvl="4" algn="ctr">
              <a:spcBef>
                <a:spcPts val="0"/>
              </a:spcBef>
              <a:spcAft>
                <a:spcPts val="0"/>
              </a:spcAft>
              <a:buClr>
                <a:srgbClr val="000000"/>
              </a:buClr>
              <a:buSzPts val="5200"/>
              <a:buNone/>
              <a:defRPr sz="5200">
                <a:solidFill>
                  <a:srgbClr val="000000"/>
                </a:solidFill>
              </a:defRPr>
            </a:lvl5pPr>
            <a:lvl6pPr lvl="5" algn="ctr">
              <a:spcBef>
                <a:spcPts val="0"/>
              </a:spcBef>
              <a:spcAft>
                <a:spcPts val="0"/>
              </a:spcAft>
              <a:buClr>
                <a:srgbClr val="000000"/>
              </a:buClr>
              <a:buSzPts val="5200"/>
              <a:buNone/>
              <a:defRPr sz="5200">
                <a:solidFill>
                  <a:srgbClr val="000000"/>
                </a:solidFill>
              </a:defRPr>
            </a:lvl6pPr>
            <a:lvl7pPr lvl="6" algn="ctr">
              <a:spcBef>
                <a:spcPts val="0"/>
              </a:spcBef>
              <a:spcAft>
                <a:spcPts val="0"/>
              </a:spcAft>
              <a:buClr>
                <a:srgbClr val="000000"/>
              </a:buClr>
              <a:buSzPts val="5200"/>
              <a:buNone/>
              <a:defRPr sz="5200">
                <a:solidFill>
                  <a:srgbClr val="000000"/>
                </a:solidFill>
              </a:defRPr>
            </a:lvl7pPr>
            <a:lvl8pPr lvl="7" algn="ctr">
              <a:spcBef>
                <a:spcPts val="0"/>
              </a:spcBef>
              <a:spcAft>
                <a:spcPts val="0"/>
              </a:spcAft>
              <a:buClr>
                <a:srgbClr val="000000"/>
              </a:buClr>
              <a:buSzPts val="5200"/>
              <a:buNone/>
              <a:defRPr sz="5200">
                <a:solidFill>
                  <a:srgbClr val="000000"/>
                </a:solidFill>
              </a:defRPr>
            </a:lvl8pPr>
            <a:lvl9pPr lvl="8" algn="ctr">
              <a:spcBef>
                <a:spcPts val="0"/>
              </a:spcBef>
              <a:spcAft>
                <a:spcPts val="0"/>
              </a:spcAft>
              <a:buClr>
                <a:srgbClr val="000000"/>
              </a:buClr>
              <a:buSzPts val="5200"/>
              <a:buNone/>
              <a:defRPr sz="5200">
                <a:solidFill>
                  <a:srgbClr val="000000"/>
                </a:solidFill>
              </a:defRPr>
            </a:lvl9pPr>
          </a:lstStyle>
          <a:p/>
        </p:txBody>
      </p:sp>
      <p:sp>
        <p:nvSpPr>
          <p:cNvPr id="57" name="Google Shape;57;p14"/>
          <p:cNvSpPr txBox="1"/>
          <p:nvPr>
            <p:ph idx="1" type="subTitle"/>
          </p:nvPr>
        </p:nvSpPr>
        <p:spPr>
          <a:xfrm>
            <a:off x="458975" y="445025"/>
            <a:ext cx="8226000" cy="7926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1800"/>
              <a:buNone/>
              <a:defRPr sz="1800">
                <a:solidFill>
                  <a:srgbClr val="000000"/>
                </a:solidFill>
              </a:defRPr>
            </a:lvl1pPr>
            <a:lvl2pPr lvl="1" algn="ctr">
              <a:lnSpc>
                <a:spcPct val="100000"/>
              </a:lnSpc>
              <a:spcBef>
                <a:spcPts val="0"/>
              </a:spcBef>
              <a:spcAft>
                <a:spcPts val="0"/>
              </a:spcAft>
              <a:buClr>
                <a:srgbClr val="000000"/>
              </a:buClr>
              <a:buSzPts val="2800"/>
              <a:buNone/>
              <a:defRPr sz="2800">
                <a:solidFill>
                  <a:srgbClr val="000000"/>
                </a:solidFill>
              </a:defRPr>
            </a:lvl2pPr>
            <a:lvl3pPr lvl="2" algn="ctr">
              <a:lnSpc>
                <a:spcPct val="100000"/>
              </a:lnSpc>
              <a:spcBef>
                <a:spcPts val="0"/>
              </a:spcBef>
              <a:spcAft>
                <a:spcPts val="0"/>
              </a:spcAft>
              <a:buClr>
                <a:srgbClr val="000000"/>
              </a:buClr>
              <a:buSzPts val="2800"/>
              <a:buNone/>
              <a:defRPr sz="2800">
                <a:solidFill>
                  <a:srgbClr val="000000"/>
                </a:solidFill>
              </a:defRPr>
            </a:lvl3pPr>
            <a:lvl4pPr lvl="3" algn="ctr">
              <a:lnSpc>
                <a:spcPct val="100000"/>
              </a:lnSpc>
              <a:spcBef>
                <a:spcPts val="0"/>
              </a:spcBef>
              <a:spcAft>
                <a:spcPts val="0"/>
              </a:spcAft>
              <a:buClr>
                <a:srgbClr val="000000"/>
              </a:buClr>
              <a:buSzPts val="2800"/>
              <a:buNone/>
              <a:defRPr sz="2800">
                <a:solidFill>
                  <a:srgbClr val="000000"/>
                </a:solidFill>
              </a:defRPr>
            </a:lvl4pPr>
            <a:lvl5pPr lvl="4" algn="ctr">
              <a:lnSpc>
                <a:spcPct val="100000"/>
              </a:lnSpc>
              <a:spcBef>
                <a:spcPts val="0"/>
              </a:spcBef>
              <a:spcAft>
                <a:spcPts val="0"/>
              </a:spcAft>
              <a:buClr>
                <a:srgbClr val="000000"/>
              </a:buClr>
              <a:buSzPts val="2800"/>
              <a:buNone/>
              <a:defRPr sz="2800">
                <a:solidFill>
                  <a:srgbClr val="000000"/>
                </a:solidFill>
              </a:defRPr>
            </a:lvl5pPr>
            <a:lvl6pPr lvl="5" algn="ctr">
              <a:lnSpc>
                <a:spcPct val="100000"/>
              </a:lnSpc>
              <a:spcBef>
                <a:spcPts val="0"/>
              </a:spcBef>
              <a:spcAft>
                <a:spcPts val="0"/>
              </a:spcAft>
              <a:buClr>
                <a:srgbClr val="000000"/>
              </a:buClr>
              <a:buSzPts val="2800"/>
              <a:buNone/>
              <a:defRPr sz="2800">
                <a:solidFill>
                  <a:srgbClr val="000000"/>
                </a:solidFill>
              </a:defRPr>
            </a:lvl6pPr>
            <a:lvl7pPr lvl="6" algn="ctr">
              <a:lnSpc>
                <a:spcPct val="100000"/>
              </a:lnSpc>
              <a:spcBef>
                <a:spcPts val="0"/>
              </a:spcBef>
              <a:spcAft>
                <a:spcPts val="0"/>
              </a:spcAft>
              <a:buClr>
                <a:srgbClr val="000000"/>
              </a:buClr>
              <a:buSzPts val="2800"/>
              <a:buNone/>
              <a:defRPr sz="2800">
                <a:solidFill>
                  <a:srgbClr val="000000"/>
                </a:solidFill>
              </a:defRPr>
            </a:lvl7pPr>
            <a:lvl8pPr lvl="7" algn="ctr">
              <a:lnSpc>
                <a:spcPct val="100000"/>
              </a:lnSpc>
              <a:spcBef>
                <a:spcPts val="0"/>
              </a:spcBef>
              <a:spcAft>
                <a:spcPts val="0"/>
              </a:spcAft>
              <a:buClr>
                <a:srgbClr val="000000"/>
              </a:buClr>
              <a:buSzPts val="2800"/>
              <a:buNone/>
              <a:defRPr sz="2800">
                <a:solidFill>
                  <a:srgbClr val="000000"/>
                </a:solidFill>
              </a:defRPr>
            </a:lvl8pPr>
            <a:lvl9pPr lvl="8" algn="ctr">
              <a:lnSpc>
                <a:spcPct val="100000"/>
              </a:lnSpc>
              <a:spcBef>
                <a:spcPts val="0"/>
              </a:spcBef>
              <a:spcAft>
                <a:spcPts val="0"/>
              </a:spcAft>
              <a:buClr>
                <a:srgbClr val="000000"/>
              </a:buClr>
              <a:buSzPts val="2800"/>
              <a:buNone/>
              <a:defRPr sz="2800">
                <a:solidFill>
                  <a:srgbClr val="000000"/>
                </a:solidFill>
              </a:defRPr>
            </a:lvl9pPr>
          </a:lstStyle>
          <a:p/>
        </p:txBody>
      </p:sp>
      <p:sp>
        <p:nvSpPr>
          <p:cNvPr id="58" name="Google Shape;58;p14"/>
          <p:cNvSpPr txBox="1"/>
          <p:nvPr>
            <p:ph idx="2" type="subTitle"/>
          </p:nvPr>
        </p:nvSpPr>
        <p:spPr>
          <a:xfrm>
            <a:off x="458975" y="4105475"/>
            <a:ext cx="3951000" cy="619500"/>
          </a:xfrm>
          <a:prstGeom prst="rect">
            <a:avLst/>
          </a:prstGeom>
        </p:spPr>
        <p:txBody>
          <a:bodyPr anchorCtr="0" anchor="b" bIns="0" lIns="0" spcFirstLastPara="1" rIns="0" wrap="square" tIns="0">
            <a:noAutofit/>
          </a:bodyPr>
          <a:lstStyle>
            <a:lvl1pPr lvl="0">
              <a:spcBef>
                <a:spcPts val="1000"/>
              </a:spcBef>
              <a:spcAft>
                <a:spcPts val="0"/>
              </a:spcAft>
              <a:buNone/>
              <a:defRPr sz="14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1000"/>
              </a:spcBef>
              <a:spcAft>
                <a:spcPts val="0"/>
              </a:spcAft>
              <a:buNone/>
              <a:defRPr>
                <a:solidFill>
                  <a:srgbClr val="000000"/>
                </a:solidFill>
              </a:defRPr>
            </a:lvl3pPr>
            <a:lvl4pPr lvl="3">
              <a:spcBef>
                <a:spcPts val="1000"/>
              </a:spcBef>
              <a:spcAft>
                <a:spcPts val="0"/>
              </a:spcAft>
              <a:buNone/>
              <a:defRPr>
                <a:solidFill>
                  <a:srgbClr val="000000"/>
                </a:solidFill>
              </a:defRPr>
            </a:lvl4pPr>
            <a:lvl5pPr lvl="4">
              <a:spcBef>
                <a:spcPts val="1000"/>
              </a:spcBef>
              <a:spcAft>
                <a:spcPts val="0"/>
              </a:spcAft>
              <a:buNone/>
              <a:defRPr>
                <a:solidFill>
                  <a:srgbClr val="000000"/>
                </a:solidFill>
              </a:defRPr>
            </a:lvl5pPr>
            <a:lvl6pPr lvl="5">
              <a:spcBef>
                <a:spcPts val="1000"/>
              </a:spcBef>
              <a:spcAft>
                <a:spcPts val="0"/>
              </a:spcAft>
              <a:buNone/>
              <a:defRPr>
                <a:solidFill>
                  <a:srgbClr val="000000"/>
                </a:solidFill>
              </a:defRPr>
            </a:lvl6pPr>
            <a:lvl7pPr lvl="6">
              <a:spcBef>
                <a:spcPts val="1000"/>
              </a:spcBef>
              <a:spcAft>
                <a:spcPts val="0"/>
              </a:spcAft>
              <a:buNone/>
              <a:defRPr>
                <a:solidFill>
                  <a:srgbClr val="000000"/>
                </a:solidFill>
              </a:defRPr>
            </a:lvl7pPr>
            <a:lvl8pPr lvl="7">
              <a:spcBef>
                <a:spcPts val="1000"/>
              </a:spcBef>
              <a:spcAft>
                <a:spcPts val="0"/>
              </a:spcAft>
              <a:buNone/>
              <a:defRPr>
                <a:solidFill>
                  <a:srgbClr val="000000"/>
                </a:solidFill>
              </a:defRPr>
            </a:lvl8pPr>
            <a:lvl9pPr lvl="8">
              <a:spcBef>
                <a:spcPts val="1000"/>
              </a:spcBef>
              <a:spcAft>
                <a:spcPts val="1000"/>
              </a:spcAft>
              <a:buNone/>
              <a:defRPr>
                <a:solidFill>
                  <a:srgbClr val="000000"/>
                </a:solidFill>
              </a:defRPr>
            </a:lvl9pPr>
          </a:lstStyle>
          <a:p/>
        </p:txBody>
      </p:sp>
      <p:pic>
        <p:nvPicPr>
          <p:cNvPr id="59" name="Google Shape;59;p14"/>
          <p:cNvPicPr preferRelativeResize="0"/>
          <p:nvPr/>
        </p:nvPicPr>
        <p:blipFill rotWithShape="1">
          <a:blip r:embed="rId2">
            <a:alphaModFix/>
          </a:blip>
          <a:srcRect b="0" l="49" r="59" t="0"/>
          <a:stretch/>
        </p:blipFill>
        <p:spPr>
          <a:xfrm>
            <a:off x="6315803" y="3617749"/>
            <a:ext cx="2359600" cy="1282050"/>
          </a:xfrm>
          <a:prstGeom prst="rect">
            <a:avLst/>
          </a:prstGeom>
          <a:noFill/>
          <a:ln>
            <a:noFill/>
          </a:ln>
        </p:spPr>
      </p:pic>
      <p:sp>
        <p:nvSpPr>
          <p:cNvPr id="60" name="Google Shape;60;p14"/>
          <p:cNvSpPr/>
          <p:nvPr/>
        </p:nvSpPr>
        <p:spPr>
          <a:xfrm>
            <a:off x="8699225" y="4459200"/>
            <a:ext cx="444900" cy="6843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61" name="Shape 61"/>
        <p:cNvGrpSpPr/>
        <p:nvPr/>
      </p:nvGrpSpPr>
      <p:grpSpPr>
        <a:xfrm>
          <a:off x="0" y="0"/>
          <a:ext cx="0" cy="0"/>
          <a:chOff x="0" y="0"/>
          <a:chExt cx="0" cy="0"/>
        </a:xfrm>
      </p:grpSpPr>
      <p:sp>
        <p:nvSpPr>
          <p:cNvPr id="62" name="Google Shape;62;p15"/>
          <p:cNvSpPr txBox="1"/>
          <p:nvPr>
            <p:ph type="title"/>
          </p:nvPr>
        </p:nvSpPr>
        <p:spPr>
          <a:xfrm>
            <a:off x="458975" y="1438150"/>
            <a:ext cx="8226000" cy="31896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3000"/>
              <a:buFont typeface="Montserrat SemiBold"/>
              <a:buNone/>
              <a:defRPr b="0" sz="3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3600"/>
              <a:buNone/>
              <a:defRPr sz="3600">
                <a:solidFill>
                  <a:srgbClr val="4B3241"/>
                </a:solidFill>
              </a:defRPr>
            </a:lvl2pPr>
            <a:lvl3pPr lvl="2" rtl="0" algn="ctr">
              <a:spcBef>
                <a:spcPts val="0"/>
              </a:spcBef>
              <a:spcAft>
                <a:spcPts val="0"/>
              </a:spcAft>
              <a:buClr>
                <a:srgbClr val="4B3241"/>
              </a:buClr>
              <a:buSzPts val="3600"/>
              <a:buNone/>
              <a:defRPr sz="3600">
                <a:solidFill>
                  <a:srgbClr val="4B3241"/>
                </a:solidFill>
              </a:defRPr>
            </a:lvl3pPr>
            <a:lvl4pPr lvl="3" rtl="0" algn="ctr">
              <a:spcBef>
                <a:spcPts val="0"/>
              </a:spcBef>
              <a:spcAft>
                <a:spcPts val="0"/>
              </a:spcAft>
              <a:buClr>
                <a:srgbClr val="4B3241"/>
              </a:buClr>
              <a:buSzPts val="3600"/>
              <a:buNone/>
              <a:defRPr sz="3600">
                <a:solidFill>
                  <a:srgbClr val="4B3241"/>
                </a:solidFill>
              </a:defRPr>
            </a:lvl4pPr>
            <a:lvl5pPr lvl="4" rtl="0" algn="ctr">
              <a:spcBef>
                <a:spcPts val="0"/>
              </a:spcBef>
              <a:spcAft>
                <a:spcPts val="0"/>
              </a:spcAft>
              <a:buClr>
                <a:srgbClr val="4B3241"/>
              </a:buClr>
              <a:buSzPts val="3600"/>
              <a:buNone/>
              <a:defRPr sz="3600">
                <a:solidFill>
                  <a:srgbClr val="4B3241"/>
                </a:solidFill>
              </a:defRPr>
            </a:lvl5pPr>
            <a:lvl6pPr lvl="5" rtl="0" algn="ctr">
              <a:spcBef>
                <a:spcPts val="0"/>
              </a:spcBef>
              <a:spcAft>
                <a:spcPts val="0"/>
              </a:spcAft>
              <a:buClr>
                <a:srgbClr val="4B3241"/>
              </a:buClr>
              <a:buSzPts val="3600"/>
              <a:buNone/>
              <a:defRPr sz="3600">
                <a:solidFill>
                  <a:srgbClr val="4B3241"/>
                </a:solidFill>
              </a:defRPr>
            </a:lvl6pPr>
            <a:lvl7pPr lvl="6" rtl="0" algn="ctr">
              <a:spcBef>
                <a:spcPts val="0"/>
              </a:spcBef>
              <a:spcAft>
                <a:spcPts val="0"/>
              </a:spcAft>
              <a:buClr>
                <a:srgbClr val="4B3241"/>
              </a:buClr>
              <a:buSzPts val="3600"/>
              <a:buNone/>
              <a:defRPr sz="3600">
                <a:solidFill>
                  <a:srgbClr val="4B3241"/>
                </a:solidFill>
              </a:defRPr>
            </a:lvl7pPr>
            <a:lvl8pPr lvl="7" rtl="0" algn="ctr">
              <a:spcBef>
                <a:spcPts val="0"/>
              </a:spcBef>
              <a:spcAft>
                <a:spcPts val="0"/>
              </a:spcAft>
              <a:buClr>
                <a:srgbClr val="4B3241"/>
              </a:buClr>
              <a:buSzPts val="3600"/>
              <a:buNone/>
              <a:defRPr sz="3600">
                <a:solidFill>
                  <a:srgbClr val="4B3241"/>
                </a:solidFill>
              </a:defRPr>
            </a:lvl8pPr>
            <a:lvl9pPr lvl="8" rtl="0" algn="ctr">
              <a:spcBef>
                <a:spcPts val="0"/>
              </a:spcBef>
              <a:spcAft>
                <a:spcPts val="0"/>
              </a:spcAft>
              <a:buClr>
                <a:srgbClr val="4B3241"/>
              </a:buClr>
              <a:buSzPts val="3600"/>
              <a:buNone/>
              <a:defRPr sz="3600">
                <a:solidFill>
                  <a:srgbClr val="4B3241"/>
                </a:solidFill>
              </a:defRPr>
            </a:lvl9pPr>
          </a:lstStyle>
          <a:p/>
        </p:txBody>
      </p:sp>
      <p:sp>
        <p:nvSpPr>
          <p:cNvPr id="63" name="Google Shape;63;p1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solidFill>
                  <a:srgbClr val="4B3241"/>
                </a:solidFill>
                <a:latin typeface="Montserrat Medium"/>
                <a:ea typeface="Montserrat Medium"/>
                <a:cs typeface="Montserrat Medium"/>
                <a:sym typeface="Montserrat Medium"/>
              </a:defRPr>
            </a:lvl1pPr>
            <a:lvl2pPr lvl="1" rtl="0">
              <a:buNone/>
              <a:defRPr sz="800">
                <a:solidFill>
                  <a:srgbClr val="4B3241"/>
                </a:solidFill>
                <a:latin typeface="Montserrat Medium"/>
                <a:ea typeface="Montserrat Medium"/>
                <a:cs typeface="Montserrat Medium"/>
                <a:sym typeface="Montserrat Medium"/>
              </a:defRPr>
            </a:lvl2pPr>
            <a:lvl3pPr lvl="2" rtl="0">
              <a:buNone/>
              <a:defRPr sz="800">
                <a:solidFill>
                  <a:srgbClr val="4B3241"/>
                </a:solidFill>
                <a:latin typeface="Montserrat Medium"/>
                <a:ea typeface="Montserrat Medium"/>
                <a:cs typeface="Montserrat Medium"/>
                <a:sym typeface="Montserrat Medium"/>
              </a:defRPr>
            </a:lvl3pPr>
            <a:lvl4pPr lvl="3" rtl="0">
              <a:buNone/>
              <a:defRPr sz="800">
                <a:solidFill>
                  <a:srgbClr val="4B3241"/>
                </a:solidFill>
                <a:latin typeface="Montserrat Medium"/>
                <a:ea typeface="Montserrat Medium"/>
                <a:cs typeface="Montserrat Medium"/>
                <a:sym typeface="Montserrat Medium"/>
              </a:defRPr>
            </a:lvl4pPr>
            <a:lvl5pPr lvl="4" rtl="0">
              <a:buNone/>
              <a:defRPr sz="800">
                <a:solidFill>
                  <a:srgbClr val="4B3241"/>
                </a:solidFill>
                <a:latin typeface="Montserrat Medium"/>
                <a:ea typeface="Montserrat Medium"/>
                <a:cs typeface="Montserrat Medium"/>
                <a:sym typeface="Montserrat Medium"/>
              </a:defRPr>
            </a:lvl5pPr>
            <a:lvl6pPr lvl="5" rtl="0">
              <a:buNone/>
              <a:defRPr sz="800">
                <a:solidFill>
                  <a:srgbClr val="4B3241"/>
                </a:solidFill>
                <a:latin typeface="Montserrat Medium"/>
                <a:ea typeface="Montserrat Medium"/>
                <a:cs typeface="Montserrat Medium"/>
                <a:sym typeface="Montserrat Medium"/>
              </a:defRPr>
            </a:lvl6pPr>
            <a:lvl7pPr lvl="6" rtl="0">
              <a:buNone/>
              <a:defRPr sz="800">
                <a:solidFill>
                  <a:srgbClr val="4B3241"/>
                </a:solidFill>
                <a:latin typeface="Montserrat Medium"/>
                <a:ea typeface="Montserrat Medium"/>
                <a:cs typeface="Montserrat Medium"/>
                <a:sym typeface="Montserrat Medium"/>
              </a:defRPr>
            </a:lvl7pPr>
            <a:lvl8pPr lvl="7" rtl="0">
              <a:buNone/>
              <a:defRPr sz="800">
                <a:solidFill>
                  <a:srgbClr val="4B3241"/>
                </a:solidFill>
                <a:latin typeface="Montserrat Medium"/>
                <a:ea typeface="Montserrat Medium"/>
                <a:cs typeface="Montserrat Medium"/>
                <a:sym typeface="Montserrat Medium"/>
              </a:defRPr>
            </a:lvl8pPr>
            <a:lvl9pPr lvl="8" rtl="0">
              <a:buNone/>
              <a:defRPr sz="8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64" name="Google Shape;64;p15"/>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5" name="Shape 65"/>
        <p:cNvGrpSpPr/>
        <p:nvPr/>
      </p:nvGrpSpPr>
      <p:grpSpPr>
        <a:xfrm>
          <a:off x="0" y="0"/>
          <a:ext cx="0" cy="0"/>
          <a:chOff x="0" y="0"/>
          <a:chExt cx="0" cy="0"/>
        </a:xfrm>
      </p:grpSpPr>
      <p:sp>
        <p:nvSpPr>
          <p:cNvPr id="66" name="Google Shape;66;p16"/>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67" name="Google Shape;67;p16"/>
          <p:cNvSpPr txBox="1"/>
          <p:nvPr>
            <p:ph idx="1" type="body"/>
          </p:nvPr>
        </p:nvSpPr>
        <p:spPr>
          <a:xfrm>
            <a:off x="458975" y="1259525"/>
            <a:ext cx="8226000" cy="315975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17500" lvl="4" marL="2286000">
              <a:spcBef>
                <a:spcPts val="800"/>
              </a:spcBef>
              <a:spcAft>
                <a:spcPts val="0"/>
              </a:spcAft>
              <a:buSzPts val="1400"/>
              <a:buChar char="–"/>
              <a:defRPr sz="1400"/>
            </a:lvl5pPr>
            <a:lvl6pPr indent="-317500" lvl="5" marL="2743200">
              <a:spcBef>
                <a:spcPts val="600"/>
              </a:spcBef>
              <a:spcAft>
                <a:spcPts val="0"/>
              </a:spcAft>
              <a:buSzPts val="1400"/>
              <a:buChar char="–"/>
              <a:defRPr/>
            </a:lvl6pPr>
            <a:lvl7pPr indent="-317500" lvl="6" marL="3200400">
              <a:spcBef>
                <a:spcPts val="600"/>
              </a:spcBef>
              <a:spcAft>
                <a:spcPts val="0"/>
              </a:spcAft>
              <a:buSzPts val="1400"/>
              <a:buChar char="–"/>
              <a:defRPr/>
            </a:lvl7pPr>
            <a:lvl8pPr indent="-317500" lvl="7" marL="3657600">
              <a:spcBef>
                <a:spcPts val="400"/>
              </a:spcBef>
              <a:spcAft>
                <a:spcPts val="0"/>
              </a:spcAft>
              <a:buSzPts val="1400"/>
              <a:buChar char="–"/>
              <a:defRPr/>
            </a:lvl8pPr>
            <a:lvl9pPr indent="-317500" lvl="8" marL="4114800">
              <a:spcBef>
                <a:spcPts val="400"/>
              </a:spcBef>
              <a:spcAft>
                <a:spcPts val="200"/>
              </a:spcAft>
              <a:buSzPts val="1400"/>
              <a:buChar char="–"/>
              <a:defRPr/>
            </a:lvl9pPr>
          </a:lstStyle>
          <a:p/>
        </p:txBody>
      </p:sp>
      <p:sp>
        <p:nvSpPr>
          <p:cNvPr id="68" name="Google Shape;68;p16"/>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9" name="Shape 69"/>
        <p:cNvGrpSpPr/>
        <p:nvPr/>
      </p:nvGrpSpPr>
      <p:grpSpPr>
        <a:xfrm>
          <a:off x="0" y="0"/>
          <a:ext cx="0" cy="0"/>
          <a:chOff x="0" y="0"/>
          <a:chExt cx="0" cy="0"/>
        </a:xfrm>
      </p:grpSpPr>
      <p:sp>
        <p:nvSpPr>
          <p:cNvPr id="70" name="Google Shape;70;p17"/>
          <p:cNvSpPr txBox="1"/>
          <p:nvPr>
            <p:ph type="title"/>
          </p:nvPr>
        </p:nvSpPr>
        <p:spPr>
          <a:xfrm>
            <a:off x="458975" y="445025"/>
            <a:ext cx="39510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71" name="Google Shape;71;p17"/>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17500" lvl="4" marL="2286000">
              <a:spcBef>
                <a:spcPts val="800"/>
              </a:spcBef>
              <a:spcAft>
                <a:spcPts val="0"/>
              </a:spcAft>
              <a:buSzPts val="1400"/>
              <a:buChar char="–"/>
              <a:defRPr/>
            </a:lvl5pPr>
            <a:lvl6pPr indent="-317500" lvl="5" marL="2743200">
              <a:spcBef>
                <a:spcPts val="600"/>
              </a:spcBef>
              <a:spcAft>
                <a:spcPts val="0"/>
              </a:spcAft>
              <a:buSzPts val="1400"/>
              <a:buChar char="–"/>
              <a:defRPr/>
            </a:lvl6pPr>
            <a:lvl7pPr indent="-317500" lvl="6" marL="3200400">
              <a:spcBef>
                <a:spcPts val="600"/>
              </a:spcBef>
              <a:spcAft>
                <a:spcPts val="0"/>
              </a:spcAft>
              <a:buSzPts val="1400"/>
              <a:buChar char="–"/>
              <a:defRPr/>
            </a:lvl7pPr>
            <a:lvl8pPr indent="-317500" lvl="7" marL="3657600">
              <a:spcBef>
                <a:spcPts val="400"/>
              </a:spcBef>
              <a:spcAft>
                <a:spcPts val="0"/>
              </a:spcAft>
              <a:buSzPts val="1400"/>
              <a:buChar char="–"/>
              <a:defRPr/>
            </a:lvl8pPr>
            <a:lvl9pPr indent="-317500" lvl="8" marL="4114800">
              <a:spcBef>
                <a:spcPts val="400"/>
              </a:spcBef>
              <a:spcAft>
                <a:spcPts val="200"/>
              </a:spcAft>
              <a:buSzPts val="1400"/>
              <a:buChar char="–"/>
              <a:defRPr/>
            </a:lvl9pPr>
          </a:lstStyle>
          <a:p/>
        </p:txBody>
      </p:sp>
      <p:sp>
        <p:nvSpPr>
          <p:cNvPr id="72" name="Google Shape;72;p17"/>
          <p:cNvSpPr txBox="1"/>
          <p:nvPr>
            <p:ph idx="2" type="body"/>
          </p:nvPr>
        </p:nvSpPr>
        <p:spPr>
          <a:xfrm>
            <a:off x="4733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17500" lvl="4" marL="2286000">
              <a:spcBef>
                <a:spcPts val="800"/>
              </a:spcBef>
              <a:spcAft>
                <a:spcPts val="0"/>
              </a:spcAft>
              <a:buSzPts val="1400"/>
              <a:buChar char="–"/>
              <a:defRPr/>
            </a:lvl5pPr>
            <a:lvl6pPr indent="-317500" lvl="5" marL="2743200">
              <a:spcBef>
                <a:spcPts val="600"/>
              </a:spcBef>
              <a:spcAft>
                <a:spcPts val="0"/>
              </a:spcAft>
              <a:buSzPts val="1400"/>
              <a:buChar char="–"/>
              <a:defRPr/>
            </a:lvl6pPr>
            <a:lvl7pPr indent="-317500" lvl="6" marL="3200400">
              <a:spcBef>
                <a:spcPts val="600"/>
              </a:spcBef>
              <a:spcAft>
                <a:spcPts val="0"/>
              </a:spcAft>
              <a:buSzPts val="1400"/>
              <a:buChar char="–"/>
              <a:defRPr/>
            </a:lvl7pPr>
            <a:lvl8pPr indent="-317500" lvl="7" marL="3657600">
              <a:spcBef>
                <a:spcPts val="400"/>
              </a:spcBef>
              <a:spcAft>
                <a:spcPts val="0"/>
              </a:spcAft>
              <a:buSzPts val="1400"/>
              <a:buChar char="–"/>
              <a:defRPr/>
            </a:lvl8pPr>
            <a:lvl9pPr indent="-317500" lvl="8" marL="4114800">
              <a:spcBef>
                <a:spcPts val="400"/>
              </a:spcBef>
              <a:spcAft>
                <a:spcPts val="200"/>
              </a:spcAft>
              <a:buSzPts val="1400"/>
              <a:buChar char="–"/>
              <a:defRPr/>
            </a:lvl9pPr>
          </a:lstStyle>
          <a:p/>
        </p:txBody>
      </p:sp>
      <p:sp>
        <p:nvSpPr>
          <p:cNvPr id="73" name="Google Shape;73;p17"/>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74" name="Google Shape;74;p17"/>
          <p:cNvSpPr txBox="1"/>
          <p:nvPr>
            <p:ph idx="3" type="title"/>
          </p:nvPr>
        </p:nvSpPr>
        <p:spPr>
          <a:xfrm>
            <a:off x="4733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5" name="Shape 75"/>
        <p:cNvGrpSpPr/>
        <p:nvPr/>
      </p:nvGrpSpPr>
      <p:grpSpPr>
        <a:xfrm>
          <a:off x="0" y="0"/>
          <a:ext cx="0" cy="0"/>
          <a:chOff x="0" y="0"/>
          <a:chExt cx="0" cy="0"/>
        </a:xfrm>
      </p:grpSpPr>
      <p:sp>
        <p:nvSpPr>
          <p:cNvPr id="76" name="Google Shape;76;p18"/>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77" name="Google Shape;77;p18"/>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78" name="Shape 78"/>
        <p:cNvGrpSpPr/>
        <p:nvPr/>
      </p:nvGrpSpPr>
      <p:grpSpPr>
        <a:xfrm>
          <a:off x="0" y="0"/>
          <a:ext cx="0" cy="0"/>
          <a:chOff x="0" y="0"/>
          <a:chExt cx="0" cy="0"/>
        </a:xfrm>
      </p:grpSpPr>
      <p:sp>
        <p:nvSpPr>
          <p:cNvPr id="79" name="Google Shape;79;p19"/>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2200"/>
              <a:buNone/>
              <a:defRPr>
                <a:solidFill>
                  <a:srgbClr val="4B324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0" name="Google Shape;80;p19"/>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81" name="Google Shape;81;p19"/>
          <p:cNvSpPr txBox="1"/>
          <p:nvPr>
            <p:ph idx="1" type="subTitle"/>
          </p:nvPr>
        </p:nvSpPr>
        <p:spPr>
          <a:xfrm>
            <a:off x="458975" y="1882125"/>
            <a:ext cx="2585400" cy="453300"/>
          </a:xfrm>
          <a:prstGeom prst="rect">
            <a:avLst/>
          </a:prstGeom>
          <a:solidFill>
            <a:schemeClr val="accent1"/>
          </a:solidFill>
        </p:spPr>
        <p:txBody>
          <a:bodyPr anchorCtr="0" anchor="t" bIns="91425" lIns="91425" spcFirstLastPara="1" rIns="91425" wrap="square" tIns="9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82" name="Google Shape;82;p19"/>
          <p:cNvSpPr txBox="1"/>
          <p:nvPr>
            <p:ph idx="2" type="body"/>
          </p:nvPr>
        </p:nvSpPr>
        <p:spPr>
          <a:xfrm>
            <a:off x="45897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a:lnSpc>
                <a:spcPct val="115000"/>
              </a:lnSpc>
              <a:spcBef>
                <a:spcPts val="0"/>
              </a:spcBef>
              <a:spcAft>
                <a:spcPts val="0"/>
              </a:spcAft>
              <a:buSzPts val="1400"/>
              <a:buChar char="●"/>
              <a:defRPr sz="1400"/>
            </a:lvl1pPr>
            <a:lvl2pPr indent="-317500" lvl="1" marL="914400">
              <a:lnSpc>
                <a:spcPct val="115000"/>
              </a:lnSpc>
              <a:spcBef>
                <a:spcPts val="600"/>
              </a:spcBef>
              <a:spcAft>
                <a:spcPts val="0"/>
              </a:spcAft>
              <a:buSzPts val="1400"/>
              <a:buChar char="–"/>
              <a:defRPr sz="1400"/>
            </a:lvl2pPr>
            <a:lvl3pPr indent="-317500" lvl="2" marL="1371600">
              <a:lnSpc>
                <a:spcPct val="115000"/>
              </a:lnSpc>
              <a:spcBef>
                <a:spcPts val="600"/>
              </a:spcBef>
              <a:spcAft>
                <a:spcPts val="0"/>
              </a:spcAft>
              <a:buSzPts val="1400"/>
              <a:buChar char="–"/>
              <a:defRPr/>
            </a:lvl3pPr>
            <a:lvl4pPr indent="-317500" lvl="3" marL="1828800">
              <a:lnSpc>
                <a:spcPct val="115000"/>
              </a:lnSpc>
              <a:spcBef>
                <a:spcPts val="600"/>
              </a:spcBef>
              <a:spcAft>
                <a:spcPts val="0"/>
              </a:spcAft>
              <a:buSzPts val="1400"/>
              <a:buChar char="–"/>
              <a:defRPr/>
            </a:lvl4pPr>
            <a:lvl5pPr indent="-317500" lvl="4" marL="2286000">
              <a:lnSpc>
                <a:spcPct val="115000"/>
              </a:lnSpc>
              <a:spcBef>
                <a:spcPts val="600"/>
              </a:spcBef>
              <a:spcAft>
                <a:spcPts val="0"/>
              </a:spcAft>
              <a:buSzPts val="1400"/>
              <a:buChar char="–"/>
              <a:defRPr/>
            </a:lvl5pPr>
            <a:lvl6pPr indent="-317500" lvl="5" marL="2743200">
              <a:lnSpc>
                <a:spcPct val="115000"/>
              </a:lnSpc>
              <a:spcBef>
                <a:spcPts val="600"/>
              </a:spcBef>
              <a:spcAft>
                <a:spcPts val="0"/>
              </a:spcAft>
              <a:buSzPts val="1400"/>
              <a:buChar char="–"/>
              <a:defRPr/>
            </a:lvl6pPr>
            <a:lvl7pPr indent="-317500" lvl="6" marL="3200400">
              <a:lnSpc>
                <a:spcPct val="115000"/>
              </a:lnSpc>
              <a:spcBef>
                <a:spcPts val="600"/>
              </a:spcBef>
              <a:spcAft>
                <a:spcPts val="0"/>
              </a:spcAft>
              <a:buSzPts val="1400"/>
              <a:buChar char="–"/>
              <a:defRPr/>
            </a:lvl7pPr>
            <a:lvl8pPr indent="-317500" lvl="7" marL="3657600">
              <a:lnSpc>
                <a:spcPct val="115000"/>
              </a:lnSpc>
              <a:spcBef>
                <a:spcPts val="600"/>
              </a:spcBef>
              <a:spcAft>
                <a:spcPts val="0"/>
              </a:spcAft>
              <a:buSzPts val="1400"/>
              <a:buChar char="–"/>
              <a:defRPr/>
            </a:lvl8pPr>
            <a:lvl9pPr indent="-317500" lvl="8" marL="4114800">
              <a:lnSpc>
                <a:spcPct val="115000"/>
              </a:lnSpc>
              <a:spcBef>
                <a:spcPts val="600"/>
              </a:spcBef>
              <a:spcAft>
                <a:spcPts val="600"/>
              </a:spcAft>
              <a:buSzPts val="1400"/>
              <a:buChar char="–"/>
              <a:defRPr/>
            </a:lvl9pPr>
          </a:lstStyle>
          <a:p/>
        </p:txBody>
      </p:sp>
      <p:sp>
        <p:nvSpPr>
          <p:cNvPr id="83" name="Google Shape;83;p19"/>
          <p:cNvSpPr txBox="1"/>
          <p:nvPr>
            <p:ph idx="3" type="subTitle"/>
          </p:nvPr>
        </p:nvSpPr>
        <p:spPr>
          <a:xfrm>
            <a:off x="3279300"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4" name="Google Shape;84;p19"/>
          <p:cNvSpPr txBox="1"/>
          <p:nvPr>
            <p:ph idx="4" type="body"/>
          </p:nvPr>
        </p:nvSpPr>
        <p:spPr>
          <a:xfrm>
            <a:off x="3279300"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
        <p:nvSpPr>
          <p:cNvPr id="85" name="Google Shape;85;p19"/>
          <p:cNvSpPr txBox="1"/>
          <p:nvPr>
            <p:ph idx="5" type="subTitle"/>
          </p:nvPr>
        </p:nvSpPr>
        <p:spPr>
          <a:xfrm>
            <a:off x="609962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6" name="Google Shape;86;p19"/>
          <p:cNvSpPr txBox="1"/>
          <p:nvPr>
            <p:ph idx="6" type="body"/>
          </p:nvPr>
        </p:nvSpPr>
        <p:spPr>
          <a:xfrm>
            <a:off x="609962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87" name="Shape 87"/>
        <p:cNvGrpSpPr/>
        <p:nvPr/>
      </p:nvGrpSpPr>
      <p:grpSpPr>
        <a:xfrm>
          <a:off x="0" y="0"/>
          <a:ext cx="0" cy="0"/>
          <a:chOff x="0" y="0"/>
          <a:chExt cx="0" cy="0"/>
        </a:xfrm>
      </p:grpSpPr>
      <p:sp>
        <p:nvSpPr>
          <p:cNvPr id="88" name="Google Shape;88;p20"/>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9" name="Google Shape;89;p20"/>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0" name="Google Shape;90;p20"/>
          <p:cNvSpPr txBox="1"/>
          <p:nvPr>
            <p:ph idx="2" type="subTitle"/>
          </p:nvPr>
        </p:nvSpPr>
        <p:spPr>
          <a:xfrm>
            <a:off x="5555725" y="2671200"/>
            <a:ext cx="3129300" cy="3945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1" name="Google Shape;91;p20"/>
          <p:cNvSpPr txBox="1"/>
          <p:nvPr>
            <p:ph idx="3" type="body"/>
          </p:nvPr>
        </p:nvSpPr>
        <p:spPr>
          <a:xfrm>
            <a:off x="458975" y="2070075"/>
            <a:ext cx="3951000" cy="5265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17500" lvl="4" marL="2286000">
              <a:spcBef>
                <a:spcPts val="800"/>
              </a:spcBef>
              <a:spcAft>
                <a:spcPts val="0"/>
              </a:spcAft>
              <a:buSzPts val="1400"/>
              <a:buChar char="–"/>
              <a:defRPr/>
            </a:lvl5pPr>
            <a:lvl6pPr indent="-317500" lvl="5" marL="2743200">
              <a:spcBef>
                <a:spcPts val="600"/>
              </a:spcBef>
              <a:spcAft>
                <a:spcPts val="0"/>
              </a:spcAft>
              <a:buSzPts val="1400"/>
              <a:buChar char="–"/>
              <a:defRPr/>
            </a:lvl6pPr>
            <a:lvl7pPr indent="-317500" lvl="6" marL="3200400">
              <a:spcBef>
                <a:spcPts val="600"/>
              </a:spcBef>
              <a:spcAft>
                <a:spcPts val="0"/>
              </a:spcAft>
              <a:buSzPts val="1400"/>
              <a:buChar char="–"/>
              <a:defRPr/>
            </a:lvl7pPr>
            <a:lvl8pPr indent="-317500" lvl="7" marL="3657600">
              <a:spcBef>
                <a:spcPts val="400"/>
              </a:spcBef>
              <a:spcAft>
                <a:spcPts val="0"/>
              </a:spcAft>
              <a:buSzPts val="1400"/>
              <a:buChar char="–"/>
              <a:defRPr/>
            </a:lvl8pPr>
            <a:lvl9pPr indent="-317500" lvl="8" marL="4114800">
              <a:spcBef>
                <a:spcPts val="400"/>
              </a:spcBef>
              <a:spcAft>
                <a:spcPts val="200"/>
              </a:spcAft>
              <a:buSzPts val="1400"/>
              <a:buChar char="–"/>
              <a:defRPr/>
            </a:lvl9pPr>
          </a:lstStyle>
          <a:p/>
        </p:txBody>
      </p:sp>
      <p:sp>
        <p:nvSpPr>
          <p:cNvPr id="92" name="Google Shape;92;p20"/>
          <p:cNvSpPr txBox="1"/>
          <p:nvPr>
            <p:ph idx="4" type="subTitle"/>
          </p:nvPr>
        </p:nvSpPr>
        <p:spPr>
          <a:xfrm>
            <a:off x="458975" y="267120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3" name="Google Shape;93;p20"/>
          <p:cNvSpPr txBox="1"/>
          <p:nvPr>
            <p:ph idx="5" type="body"/>
          </p:nvPr>
        </p:nvSpPr>
        <p:spPr>
          <a:xfrm>
            <a:off x="458975" y="330312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94" name="Google Shape;94;p20"/>
          <p:cNvSpPr txBox="1"/>
          <p:nvPr>
            <p:ph idx="6" type="subTitle"/>
          </p:nvPr>
        </p:nvSpPr>
        <p:spPr>
          <a:xfrm>
            <a:off x="5555725" y="3177725"/>
            <a:ext cx="3129300" cy="394500"/>
          </a:xfrm>
          <a:prstGeom prst="rect">
            <a:avLst/>
          </a:prstGeom>
          <a:solidFill>
            <a:schemeClr val="accent6"/>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5" name="Google Shape;95;p20"/>
          <p:cNvSpPr txBox="1"/>
          <p:nvPr>
            <p:ph idx="7" type="subTitle"/>
          </p:nvPr>
        </p:nvSpPr>
        <p:spPr>
          <a:xfrm>
            <a:off x="5555725" y="3684250"/>
            <a:ext cx="3129300" cy="3945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6" name="Google Shape;96;p20"/>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97" name="Shape 97"/>
        <p:cNvGrpSpPr/>
        <p:nvPr/>
      </p:nvGrpSpPr>
      <p:grpSpPr>
        <a:xfrm>
          <a:off x="0" y="0"/>
          <a:ext cx="0" cy="0"/>
          <a:chOff x="0" y="0"/>
          <a:chExt cx="0" cy="0"/>
        </a:xfrm>
      </p:grpSpPr>
      <p:sp>
        <p:nvSpPr>
          <p:cNvPr id="98" name="Google Shape;98;p21"/>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2200"/>
              <a:buNone/>
              <a:defRPr>
                <a:solidFill>
                  <a:srgbClr val="4B324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99" name="Google Shape;99;p21"/>
          <p:cNvSpPr txBox="1"/>
          <p:nvPr>
            <p:ph idx="1" type="subTitle"/>
          </p:nvPr>
        </p:nvSpPr>
        <p:spPr>
          <a:xfrm>
            <a:off x="458975" y="1438150"/>
            <a:ext cx="3128400" cy="453300"/>
          </a:xfrm>
          <a:prstGeom prst="rect">
            <a:avLst/>
          </a:prstGeom>
          <a:solidFill>
            <a:schemeClr val="accent6"/>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0" name="Google Shape;100;p21"/>
          <p:cNvSpPr txBox="1"/>
          <p:nvPr>
            <p:ph idx="2" type="body"/>
          </p:nvPr>
        </p:nvSpPr>
        <p:spPr>
          <a:xfrm>
            <a:off x="458975"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1" name="Google Shape;101;p21"/>
          <p:cNvSpPr txBox="1"/>
          <p:nvPr>
            <p:ph idx="3" type="subTitle"/>
          </p:nvPr>
        </p:nvSpPr>
        <p:spPr>
          <a:xfrm>
            <a:off x="4734000" y="1438150"/>
            <a:ext cx="3128400" cy="4533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2" name="Google Shape;102;p21"/>
          <p:cNvSpPr txBox="1"/>
          <p:nvPr>
            <p:ph idx="4" type="body"/>
          </p:nvPr>
        </p:nvSpPr>
        <p:spPr>
          <a:xfrm>
            <a:off x="4734000"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3" name="Google Shape;103;p21"/>
          <p:cNvSpPr txBox="1"/>
          <p:nvPr>
            <p:ph idx="5" type="subTitle"/>
          </p:nvPr>
        </p:nvSpPr>
        <p:spPr>
          <a:xfrm>
            <a:off x="458975" y="2952375"/>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4" name="Google Shape;104;p21"/>
          <p:cNvSpPr txBox="1"/>
          <p:nvPr>
            <p:ph idx="6" type="body"/>
          </p:nvPr>
        </p:nvSpPr>
        <p:spPr>
          <a:xfrm>
            <a:off x="458975"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5" name="Google Shape;105;p21"/>
          <p:cNvSpPr txBox="1"/>
          <p:nvPr>
            <p:ph idx="7" type="subTitle"/>
          </p:nvPr>
        </p:nvSpPr>
        <p:spPr>
          <a:xfrm>
            <a:off x="4734000" y="2952375"/>
            <a:ext cx="3128400" cy="4533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6" name="Google Shape;106;p21"/>
          <p:cNvSpPr txBox="1"/>
          <p:nvPr>
            <p:ph idx="8" type="body"/>
          </p:nvPr>
        </p:nvSpPr>
        <p:spPr>
          <a:xfrm>
            <a:off x="4734000"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7" name="Google Shape;107;p21"/>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8" name="Shape 108"/>
        <p:cNvGrpSpPr/>
        <p:nvPr/>
      </p:nvGrpSpPr>
      <p:grpSpPr>
        <a:xfrm>
          <a:off x="0" y="0"/>
          <a:ext cx="0" cy="0"/>
          <a:chOff x="0" y="0"/>
          <a:chExt cx="0" cy="0"/>
        </a:xfrm>
      </p:grpSpPr>
      <p:sp>
        <p:nvSpPr>
          <p:cNvPr id="109" name="Google Shape;109;p22"/>
          <p:cNvSpPr txBox="1"/>
          <p:nvPr>
            <p:ph type="title"/>
          </p:nvPr>
        </p:nvSpPr>
        <p:spPr>
          <a:xfrm>
            <a:off x="458975" y="446400"/>
            <a:ext cx="3951000" cy="8136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110" name="Google Shape;110;p22"/>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17500" lvl="4" marL="2286000">
              <a:spcBef>
                <a:spcPts val="800"/>
              </a:spcBef>
              <a:spcAft>
                <a:spcPts val="0"/>
              </a:spcAft>
              <a:buSzPts val="1400"/>
              <a:buChar char="–"/>
              <a:defRPr/>
            </a:lvl5pPr>
            <a:lvl6pPr indent="-317500" lvl="5" marL="2743200">
              <a:spcBef>
                <a:spcPts val="600"/>
              </a:spcBef>
              <a:spcAft>
                <a:spcPts val="0"/>
              </a:spcAft>
              <a:buSzPts val="1400"/>
              <a:buChar char="–"/>
              <a:defRPr/>
            </a:lvl6pPr>
            <a:lvl7pPr indent="-317500" lvl="6" marL="3200400">
              <a:spcBef>
                <a:spcPts val="600"/>
              </a:spcBef>
              <a:spcAft>
                <a:spcPts val="0"/>
              </a:spcAft>
              <a:buSzPts val="1400"/>
              <a:buChar char="–"/>
              <a:defRPr/>
            </a:lvl7pPr>
            <a:lvl8pPr indent="-317500" lvl="7" marL="3657600">
              <a:spcBef>
                <a:spcPts val="400"/>
              </a:spcBef>
              <a:spcAft>
                <a:spcPts val="0"/>
              </a:spcAft>
              <a:buSzPts val="1400"/>
              <a:buChar char="–"/>
              <a:defRPr/>
            </a:lvl8pPr>
            <a:lvl9pPr indent="-317500" lvl="8" marL="4114800">
              <a:spcBef>
                <a:spcPts val="400"/>
              </a:spcBef>
              <a:spcAft>
                <a:spcPts val="200"/>
              </a:spcAft>
              <a:buSzPts val="1400"/>
              <a:buChar char="–"/>
              <a:defRPr/>
            </a:lvl9pPr>
          </a:lstStyle>
          <a:p/>
        </p:txBody>
      </p:sp>
      <p:sp>
        <p:nvSpPr>
          <p:cNvPr id="111" name="Google Shape;111;p22"/>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112" name="Shape 112"/>
        <p:cNvGrpSpPr/>
        <p:nvPr/>
      </p:nvGrpSpPr>
      <p:grpSpPr>
        <a:xfrm>
          <a:off x="0" y="0"/>
          <a:ext cx="0" cy="0"/>
          <a:chOff x="0" y="0"/>
          <a:chExt cx="0" cy="0"/>
        </a:xfrm>
      </p:grpSpPr>
      <p:sp>
        <p:nvSpPr>
          <p:cNvPr id="113" name="Google Shape;113;p23"/>
          <p:cNvSpPr txBox="1"/>
          <p:nvPr>
            <p:ph type="title"/>
          </p:nvPr>
        </p:nvSpPr>
        <p:spPr>
          <a:xfrm>
            <a:off x="490250" y="1099725"/>
            <a:ext cx="8194800" cy="34413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3600"/>
              <a:buFont typeface="Montserrat SemiBold"/>
              <a:buNone/>
              <a:defRPr b="0" i="1" sz="36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9pPr>
          </a:lstStyle>
          <a:p/>
        </p:txBody>
      </p:sp>
      <p:sp>
        <p:nvSpPr>
          <p:cNvPr id="114" name="Google Shape;114;p23"/>
          <p:cNvSpPr txBox="1"/>
          <p:nvPr>
            <p:ph idx="1" type="subTitle"/>
          </p:nvPr>
        </p:nvSpPr>
        <p:spPr>
          <a:xfrm>
            <a:off x="474525" y="3969500"/>
            <a:ext cx="3935400" cy="954000"/>
          </a:xfrm>
          <a:prstGeom prst="rect">
            <a:avLst/>
          </a:prstGeom>
        </p:spPr>
        <p:txBody>
          <a:bodyPr anchorCtr="0" anchor="b" bIns="0" lIns="0" spcFirstLastPara="1" rIns="0" wrap="square" tIns="0">
            <a:noAutofit/>
          </a:bodyPr>
          <a:lstStyle>
            <a:lvl1pPr lvl="0">
              <a:lnSpc>
                <a:spcPct val="140000"/>
              </a:lnSpc>
              <a:spcBef>
                <a:spcPts val="1000"/>
              </a:spcBef>
              <a:spcAft>
                <a:spcPts val="0"/>
              </a:spcAft>
              <a:buNone/>
              <a:defRPr sz="14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1000"/>
              </a:spcBef>
              <a:spcAft>
                <a:spcPts val="0"/>
              </a:spcAft>
              <a:buNone/>
              <a:defRPr>
                <a:solidFill>
                  <a:srgbClr val="4B3241"/>
                </a:solidFill>
              </a:defRPr>
            </a:lvl3pPr>
            <a:lvl4pPr lvl="3">
              <a:spcBef>
                <a:spcPts val="1000"/>
              </a:spcBef>
              <a:spcAft>
                <a:spcPts val="0"/>
              </a:spcAft>
              <a:buNone/>
              <a:defRPr>
                <a:solidFill>
                  <a:srgbClr val="4B3241"/>
                </a:solidFill>
              </a:defRPr>
            </a:lvl4pPr>
            <a:lvl5pPr lvl="4">
              <a:spcBef>
                <a:spcPts val="1000"/>
              </a:spcBef>
              <a:spcAft>
                <a:spcPts val="0"/>
              </a:spcAft>
              <a:buNone/>
              <a:defRPr>
                <a:solidFill>
                  <a:srgbClr val="4B3241"/>
                </a:solidFill>
              </a:defRPr>
            </a:lvl5pPr>
            <a:lvl6pPr lvl="5">
              <a:spcBef>
                <a:spcPts val="1000"/>
              </a:spcBef>
              <a:spcAft>
                <a:spcPts val="0"/>
              </a:spcAft>
              <a:buNone/>
              <a:defRPr>
                <a:solidFill>
                  <a:srgbClr val="4B3241"/>
                </a:solidFill>
              </a:defRPr>
            </a:lvl6pPr>
            <a:lvl7pPr lvl="6">
              <a:spcBef>
                <a:spcPts val="1000"/>
              </a:spcBef>
              <a:spcAft>
                <a:spcPts val="0"/>
              </a:spcAft>
              <a:buNone/>
              <a:defRPr>
                <a:solidFill>
                  <a:srgbClr val="4B3241"/>
                </a:solidFill>
              </a:defRPr>
            </a:lvl7pPr>
            <a:lvl8pPr lvl="7">
              <a:spcBef>
                <a:spcPts val="1000"/>
              </a:spcBef>
              <a:spcAft>
                <a:spcPts val="0"/>
              </a:spcAft>
              <a:buNone/>
              <a:defRPr>
                <a:solidFill>
                  <a:srgbClr val="4B3241"/>
                </a:solidFill>
              </a:defRPr>
            </a:lvl8pPr>
            <a:lvl9pPr lvl="8">
              <a:spcBef>
                <a:spcPts val="1000"/>
              </a:spcBef>
              <a:spcAft>
                <a:spcPts val="1000"/>
              </a:spcAft>
              <a:buNone/>
              <a:defRPr>
                <a:solidFill>
                  <a:srgbClr val="4B3241"/>
                </a:solidFill>
              </a:defRPr>
            </a:lvl9pPr>
          </a:lstStyle>
          <a:p/>
        </p:txBody>
      </p:sp>
      <p:pic>
        <p:nvPicPr>
          <p:cNvPr id="115" name="Google Shape;115;p23"/>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16" name="Shape 116"/>
        <p:cNvGrpSpPr/>
        <p:nvPr/>
      </p:nvGrpSpPr>
      <p:grpSpPr>
        <a:xfrm>
          <a:off x="0" y="0"/>
          <a:ext cx="0" cy="0"/>
          <a:chOff x="0" y="0"/>
          <a:chExt cx="0" cy="0"/>
        </a:xfrm>
      </p:grpSpPr>
      <p:sp>
        <p:nvSpPr>
          <p:cNvPr id="117" name="Google Shape;117;p24"/>
          <p:cNvSpPr txBox="1"/>
          <p:nvPr>
            <p:ph idx="1" type="body"/>
          </p:nvPr>
        </p:nvSpPr>
        <p:spPr>
          <a:xfrm>
            <a:off x="468000" y="4626000"/>
            <a:ext cx="3942000" cy="3204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800"/>
              <a:buNone/>
              <a:defRPr sz="800"/>
            </a:lvl1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8" name="Shape 118"/>
        <p:cNvGrpSpPr/>
        <p:nvPr/>
      </p:nvGrpSpPr>
      <p:grpSpPr>
        <a:xfrm>
          <a:off x="0" y="0"/>
          <a:ext cx="0" cy="0"/>
          <a:chOff x="0" y="0"/>
          <a:chExt cx="0" cy="0"/>
        </a:xfrm>
      </p:grpSpPr>
      <p:sp>
        <p:nvSpPr>
          <p:cNvPr id="119" name="Google Shape;119;p2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slideLayout" Target="../slideLayouts/slideLayout23.xml"/><Relationship Id="rId12" Type="http://schemas.openxmlformats.org/officeDocument/2006/relationships/slideLayout" Target="../slideLayouts/slideLayout22.xml"/><Relationship Id="rId1" Type="http://schemas.openxmlformats.org/officeDocument/2006/relationships/image" Target="../media/image1.pn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theme" Target="../theme/theme1.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458975" y="445025"/>
            <a:ext cx="6600600" cy="8145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2200"/>
              <a:buFont typeface="Montserrat"/>
              <a:buNone/>
              <a:defRPr b="1" sz="2200">
                <a:latin typeface="Montserrat"/>
                <a:ea typeface="Montserrat"/>
                <a:cs typeface="Montserrat"/>
                <a:sym typeface="Montserrat"/>
              </a:defRPr>
            </a:lvl1pPr>
            <a:lvl2pPr lvl="1">
              <a:spcBef>
                <a:spcPts val="0"/>
              </a:spcBef>
              <a:spcAft>
                <a:spcPts val="0"/>
              </a:spcAft>
              <a:buSzPts val="2800"/>
              <a:buFont typeface="Montserrat Medium"/>
              <a:buNone/>
              <a:defRPr sz="2800">
                <a:latin typeface="Montserrat Medium"/>
                <a:ea typeface="Montserrat Medium"/>
                <a:cs typeface="Montserrat Medium"/>
                <a:sym typeface="Montserrat Medium"/>
              </a:defRPr>
            </a:lvl2pPr>
            <a:lvl3pPr lvl="2">
              <a:spcBef>
                <a:spcPts val="0"/>
              </a:spcBef>
              <a:spcAft>
                <a:spcPts val="0"/>
              </a:spcAft>
              <a:buSzPts val="2800"/>
              <a:buFont typeface="Montserrat Medium"/>
              <a:buNone/>
              <a:defRPr sz="2800">
                <a:latin typeface="Montserrat Medium"/>
                <a:ea typeface="Montserrat Medium"/>
                <a:cs typeface="Montserrat Medium"/>
                <a:sym typeface="Montserrat Medium"/>
              </a:defRPr>
            </a:lvl3pPr>
            <a:lvl4pPr lvl="3">
              <a:spcBef>
                <a:spcPts val="0"/>
              </a:spcBef>
              <a:spcAft>
                <a:spcPts val="0"/>
              </a:spcAft>
              <a:buSzPts val="2800"/>
              <a:buFont typeface="Montserrat Medium"/>
              <a:buNone/>
              <a:defRPr sz="2800">
                <a:latin typeface="Montserrat Medium"/>
                <a:ea typeface="Montserrat Medium"/>
                <a:cs typeface="Montserrat Medium"/>
                <a:sym typeface="Montserrat Medium"/>
              </a:defRPr>
            </a:lvl4pPr>
            <a:lvl5pPr lvl="4">
              <a:spcBef>
                <a:spcPts val="0"/>
              </a:spcBef>
              <a:spcAft>
                <a:spcPts val="0"/>
              </a:spcAft>
              <a:buSzPts val="2800"/>
              <a:buFont typeface="Montserrat Medium"/>
              <a:buNone/>
              <a:defRPr sz="2800">
                <a:latin typeface="Montserrat Medium"/>
                <a:ea typeface="Montserrat Medium"/>
                <a:cs typeface="Montserrat Medium"/>
                <a:sym typeface="Montserrat Medium"/>
              </a:defRPr>
            </a:lvl5pPr>
            <a:lvl6pPr lvl="5">
              <a:spcBef>
                <a:spcPts val="0"/>
              </a:spcBef>
              <a:spcAft>
                <a:spcPts val="0"/>
              </a:spcAft>
              <a:buSzPts val="2800"/>
              <a:buFont typeface="Montserrat Medium"/>
              <a:buNone/>
              <a:defRPr sz="2800">
                <a:latin typeface="Montserrat Medium"/>
                <a:ea typeface="Montserrat Medium"/>
                <a:cs typeface="Montserrat Medium"/>
                <a:sym typeface="Montserrat Medium"/>
              </a:defRPr>
            </a:lvl6pPr>
            <a:lvl7pPr lvl="6">
              <a:spcBef>
                <a:spcPts val="0"/>
              </a:spcBef>
              <a:spcAft>
                <a:spcPts val="0"/>
              </a:spcAft>
              <a:buSzPts val="2800"/>
              <a:buFont typeface="Montserrat Medium"/>
              <a:buNone/>
              <a:defRPr sz="2800">
                <a:latin typeface="Montserrat Medium"/>
                <a:ea typeface="Montserrat Medium"/>
                <a:cs typeface="Montserrat Medium"/>
                <a:sym typeface="Montserrat Medium"/>
              </a:defRPr>
            </a:lvl7pPr>
            <a:lvl8pPr lvl="7">
              <a:spcBef>
                <a:spcPts val="0"/>
              </a:spcBef>
              <a:spcAft>
                <a:spcPts val="0"/>
              </a:spcAft>
              <a:buSzPts val="2800"/>
              <a:buFont typeface="Montserrat Medium"/>
              <a:buNone/>
              <a:defRPr sz="2800">
                <a:latin typeface="Montserrat Medium"/>
                <a:ea typeface="Montserrat Medium"/>
                <a:cs typeface="Montserrat Medium"/>
                <a:sym typeface="Montserrat Medium"/>
              </a:defRPr>
            </a:lvl8pPr>
            <a:lvl9pPr lvl="8">
              <a:spcBef>
                <a:spcPts val="0"/>
              </a:spcBef>
              <a:spcAft>
                <a:spcPts val="0"/>
              </a:spcAft>
              <a:buSzPts val="2800"/>
              <a:buFont typeface="Montserrat Medium"/>
              <a:buNone/>
              <a:defRPr sz="2800">
                <a:latin typeface="Montserrat Medium"/>
                <a:ea typeface="Montserrat Medium"/>
                <a:cs typeface="Montserrat Medium"/>
                <a:sym typeface="Montserrat Medium"/>
              </a:defRPr>
            </a:lvl9pPr>
          </a:lstStyle>
          <a:p/>
        </p:txBody>
      </p:sp>
      <p:sp>
        <p:nvSpPr>
          <p:cNvPr id="52" name="Google Shape;52;p13"/>
          <p:cNvSpPr txBox="1"/>
          <p:nvPr>
            <p:ph idx="1" type="body"/>
          </p:nvPr>
        </p:nvSpPr>
        <p:spPr>
          <a:xfrm>
            <a:off x="458975" y="1259525"/>
            <a:ext cx="8226000" cy="3159750"/>
          </a:xfrm>
          <a:prstGeom prst="rect">
            <a:avLst/>
          </a:prstGeom>
          <a:noFill/>
          <a:ln>
            <a:noFill/>
          </a:ln>
        </p:spPr>
        <p:txBody>
          <a:bodyPr anchorCtr="0" anchor="t" bIns="0" lIns="0" spcFirstLastPara="1" rIns="0" wrap="square" tIns="0">
            <a:noAutofit/>
          </a:bodyPr>
          <a:lstStyle>
            <a:lvl1pPr indent="-330200" lvl="0" marL="457200">
              <a:lnSpc>
                <a:spcPct val="130000"/>
              </a:lnSpc>
              <a:spcBef>
                <a:spcPts val="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1pPr>
            <a:lvl2pPr indent="-330200" lvl="1" marL="914400">
              <a:lnSpc>
                <a:spcPct val="130000"/>
              </a:lnSpc>
              <a:spcBef>
                <a:spcPts val="100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2pPr>
            <a:lvl3pPr indent="-317500" lvl="2" marL="1371600">
              <a:lnSpc>
                <a:spcPct val="130000"/>
              </a:lnSpc>
              <a:spcBef>
                <a:spcPts val="10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3pPr>
            <a:lvl4pPr indent="-317500" lvl="3" marL="1828800">
              <a:lnSpc>
                <a:spcPct val="130000"/>
              </a:lnSpc>
              <a:spcBef>
                <a:spcPts val="8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4pPr>
            <a:lvl5pPr indent="-317500" lvl="4" marL="2286000">
              <a:lnSpc>
                <a:spcPct val="130000"/>
              </a:lnSpc>
              <a:spcBef>
                <a:spcPts val="8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5pPr>
            <a:lvl6pPr indent="-317500" lvl="5" marL="2743200">
              <a:lnSpc>
                <a:spcPct val="130000"/>
              </a:lnSpc>
              <a:spcBef>
                <a:spcPts val="6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6pPr>
            <a:lvl7pPr indent="-317500" lvl="6" marL="3200400">
              <a:lnSpc>
                <a:spcPct val="130000"/>
              </a:lnSpc>
              <a:spcBef>
                <a:spcPts val="6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7pPr>
            <a:lvl8pPr indent="-317500" lvl="7" marL="3657600">
              <a:lnSpc>
                <a:spcPct val="130000"/>
              </a:lnSpc>
              <a:spcBef>
                <a:spcPts val="4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8pPr>
            <a:lvl9pPr indent="-317500" lvl="8" marL="4114800">
              <a:lnSpc>
                <a:spcPct val="130000"/>
              </a:lnSpc>
              <a:spcBef>
                <a:spcPts val="400"/>
              </a:spcBef>
              <a:spcAft>
                <a:spcPts val="200"/>
              </a:spcAft>
              <a:buClr>
                <a:schemeClr val="dk2"/>
              </a:buClr>
              <a:buSzPts val="1400"/>
              <a:buFont typeface="Montserrat"/>
              <a:buChar char="–"/>
              <a:defRPr sz="1400">
                <a:solidFill>
                  <a:schemeClr val="dk2"/>
                </a:solidFill>
                <a:latin typeface="Montserrat"/>
                <a:ea typeface="Montserrat"/>
                <a:cs typeface="Montserrat"/>
                <a:sym typeface="Montserrat"/>
              </a:defRPr>
            </a:lvl9pPr>
          </a:lstStyle>
          <a:p/>
        </p:txBody>
      </p:sp>
      <p:sp>
        <p:nvSpPr>
          <p:cNvPr id="53" name="Google Shape;53;p13"/>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lvl="0" rtl="0">
              <a:buNone/>
              <a:defRPr sz="800">
                <a:solidFill>
                  <a:srgbClr val="4B3241"/>
                </a:solidFill>
                <a:latin typeface="Montserrat Medium"/>
                <a:ea typeface="Montserrat Medium"/>
                <a:cs typeface="Montserrat Medium"/>
                <a:sym typeface="Montserrat Medium"/>
              </a:defRPr>
            </a:lvl1pPr>
            <a:lvl2pPr lvl="1" rtl="0">
              <a:buNone/>
              <a:defRPr sz="800">
                <a:solidFill>
                  <a:srgbClr val="4B3241"/>
                </a:solidFill>
                <a:latin typeface="Montserrat Medium"/>
                <a:ea typeface="Montserrat Medium"/>
                <a:cs typeface="Montserrat Medium"/>
                <a:sym typeface="Montserrat Medium"/>
              </a:defRPr>
            </a:lvl2pPr>
            <a:lvl3pPr lvl="2" rtl="0">
              <a:buNone/>
              <a:defRPr sz="800">
                <a:solidFill>
                  <a:srgbClr val="4B3241"/>
                </a:solidFill>
                <a:latin typeface="Montserrat Medium"/>
                <a:ea typeface="Montserrat Medium"/>
                <a:cs typeface="Montserrat Medium"/>
                <a:sym typeface="Montserrat Medium"/>
              </a:defRPr>
            </a:lvl3pPr>
            <a:lvl4pPr lvl="3" rtl="0">
              <a:buNone/>
              <a:defRPr sz="800">
                <a:solidFill>
                  <a:srgbClr val="4B3241"/>
                </a:solidFill>
                <a:latin typeface="Montserrat Medium"/>
                <a:ea typeface="Montserrat Medium"/>
                <a:cs typeface="Montserrat Medium"/>
                <a:sym typeface="Montserrat Medium"/>
              </a:defRPr>
            </a:lvl4pPr>
            <a:lvl5pPr lvl="4" rtl="0">
              <a:buNone/>
              <a:defRPr sz="800">
                <a:solidFill>
                  <a:srgbClr val="4B3241"/>
                </a:solidFill>
                <a:latin typeface="Montserrat Medium"/>
                <a:ea typeface="Montserrat Medium"/>
                <a:cs typeface="Montserrat Medium"/>
                <a:sym typeface="Montserrat Medium"/>
              </a:defRPr>
            </a:lvl5pPr>
            <a:lvl6pPr lvl="5" rtl="0">
              <a:buNone/>
              <a:defRPr sz="800">
                <a:solidFill>
                  <a:srgbClr val="4B3241"/>
                </a:solidFill>
                <a:latin typeface="Montserrat Medium"/>
                <a:ea typeface="Montserrat Medium"/>
                <a:cs typeface="Montserrat Medium"/>
                <a:sym typeface="Montserrat Medium"/>
              </a:defRPr>
            </a:lvl6pPr>
            <a:lvl7pPr lvl="6" rtl="0">
              <a:buNone/>
              <a:defRPr sz="800">
                <a:solidFill>
                  <a:srgbClr val="4B3241"/>
                </a:solidFill>
                <a:latin typeface="Montserrat Medium"/>
                <a:ea typeface="Montserrat Medium"/>
                <a:cs typeface="Montserrat Medium"/>
                <a:sym typeface="Montserrat Medium"/>
              </a:defRPr>
            </a:lvl7pPr>
            <a:lvl8pPr lvl="7" rtl="0">
              <a:buNone/>
              <a:defRPr sz="800">
                <a:solidFill>
                  <a:srgbClr val="4B3241"/>
                </a:solidFill>
                <a:latin typeface="Montserrat Medium"/>
                <a:ea typeface="Montserrat Medium"/>
                <a:cs typeface="Montserrat Medium"/>
                <a:sym typeface="Montserrat Medium"/>
              </a:defRPr>
            </a:lvl8pPr>
            <a:lvl9pPr lvl="8" rtl="0">
              <a:buNone/>
              <a:defRPr sz="8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54" name="Google Shape;54;p13"/>
          <p:cNvPicPr preferRelativeResize="0"/>
          <p:nvPr/>
        </p:nvPicPr>
        <p:blipFill rotWithShape="1">
          <a:blip r:embed="rId1">
            <a:alphaModFix/>
          </a:blip>
          <a:srcRect b="0" l="9" r="0" t="0"/>
          <a:stretch/>
        </p:blipFill>
        <p:spPr>
          <a:xfrm>
            <a:off x="8704149" y="4502953"/>
            <a:ext cx="224426" cy="41917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89">
          <p15:clr>
            <a:srgbClr val="EA4335"/>
          </p15:clr>
        </p15:guide>
        <p15:guide id="2" pos="5471">
          <p15:clr>
            <a:srgbClr val="EA4335"/>
          </p15:clr>
        </p15:guide>
        <p15:guide id="3" orient="horz" pos="280">
          <p15:clr>
            <a:srgbClr val="EA4335"/>
          </p15:clr>
        </p15:guide>
        <p15:guide id="4" orient="horz" pos="906">
          <p15:clr>
            <a:srgbClr val="EA4335"/>
          </p15:clr>
        </p15:guide>
        <p15:guide id="5" orient="horz" pos="2784">
          <p15:clr>
            <a:srgbClr val="EA4335"/>
          </p15:clr>
        </p15:guide>
        <p15:guide id="6" orient="horz" pos="3019">
          <p15:clr>
            <a:srgbClr val="EA4335"/>
          </p15:clr>
        </p15:guide>
        <p15:guide id="7" orient="horz" pos="693">
          <p15:clr>
            <a:srgbClr val="EA4335"/>
          </p15:clr>
        </p15:guide>
        <p15:guide id="8" pos="2778">
          <p15:clr>
            <a:srgbClr val="EA4335"/>
          </p15:clr>
        </p15:guide>
        <p15:guide id="9" pos="2982">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6"/>
          <p:cNvSpPr txBox="1"/>
          <p:nvPr>
            <p:ph idx="4294967295" type="ctrTitle"/>
          </p:nvPr>
        </p:nvSpPr>
        <p:spPr>
          <a:xfrm>
            <a:off x="458975" y="1438150"/>
            <a:ext cx="7026300" cy="2014500"/>
          </a:xfrm>
          <a:prstGeom prst="rect">
            <a:avLst/>
          </a:prstGeom>
        </p:spPr>
        <p:txBody>
          <a:bodyPr anchorCtr="0" anchor="t" bIns="45725" lIns="45725" spcFirstLastPara="1" rIns="45725" wrap="square" tIns="45725">
            <a:noAutofit/>
          </a:bodyPr>
          <a:lstStyle/>
          <a:p>
            <a:pPr indent="0" lvl="0" marL="0" marR="0" rtl="0" algn="l">
              <a:lnSpc>
                <a:spcPct val="115000"/>
              </a:lnSpc>
              <a:spcBef>
                <a:spcPts val="0"/>
              </a:spcBef>
              <a:spcAft>
                <a:spcPts val="0"/>
              </a:spcAft>
              <a:buNone/>
            </a:pPr>
            <a:r>
              <a:rPr lang="en-GB">
                <a:solidFill>
                  <a:srgbClr val="434343"/>
                </a:solidFill>
              </a:rPr>
              <a:t>Worksheet:</a:t>
            </a:r>
            <a:endParaRPr>
              <a:solidFill>
                <a:srgbClr val="434343"/>
              </a:solidFill>
            </a:endParaRPr>
          </a:p>
          <a:p>
            <a:pPr indent="0" lvl="0" marL="0" rtl="0" algn="l">
              <a:spcBef>
                <a:spcPts val="600"/>
              </a:spcBef>
              <a:spcAft>
                <a:spcPts val="0"/>
              </a:spcAft>
              <a:buNone/>
            </a:pPr>
            <a:r>
              <a:rPr b="1" lang="en-GB" sz="2850">
                <a:solidFill>
                  <a:schemeClr val="dk2"/>
                </a:solidFill>
                <a:latin typeface="Montserrat"/>
                <a:ea typeface="Montserrat"/>
                <a:cs typeface="Montserrat"/>
                <a:sym typeface="Montserrat"/>
              </a:rPr>
              <a:t>How far did WW1 accelerate medicine and treatment in the 20th century?</a:t>
            </a:r>
            <a:endParaRPr b="1" sz="2550">
              <a:solidFill>
                <a:schemeClr val="dk2"/>
              </a:solidFill>
              <a:latin typeface="Montserrat"/>
              <a:ea typeface="Montserrat"/>
              <a:cs typeface="Montserrat"/>
              <a:sym typeface="Montserrat"/>
            </a:endParaRPr>
          </a:p>
          <a:p>
            <a:pPr indent="0" lvl="0" marL="0" marR="0" rtl="0" algn="l">
              <a:lnSpc>
                <a:spcPct val="115000"/>
              </a:lnSpc>
              <a:spcBef>
                <a:spcPts val="600"/>
              </a:spcBef>
              <a:spcAft>
                <a:spcPts val="0"/>
              </a:spcAft>
              <a:buNone/>
            </a:pPr>
            <a:r>
              <a:t/>
            </a:r>
            <a:endParaRPr sz="300">
              <a:solidFill>
                <a:srgbClr val="4B3241"/>
              </a:solidFill>
            </a:endParaRPr>
          </a:p>
        </p:txBody>
      </p:sp>
      <p:sp>
        <p:nvSpPr>
          <p:cNvPr id="125" name="Google Shape;125;p26"/>
          <p:cNvSpPr txBox="1"/>
          <p:nvPr>
            <p:ph idx="4294967295" type="subTitle"/>
          </p:nvPr>
        </p:nvSpPr>
        <p:spPr>
          <a:xfrm>
            <a:off x="458975" y="445025"/>
            <a:ext cx="8226000" cy="7926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a:solidFill>
                  <a:srgbClr val="4B3241"/>
                </a:solidFill>
              </a:rPr>
              <a:t>History, Medicine through time</a:t>
            </a:r>
            <a:endParaRPr>
              <a:solidFill>
                <a:srgbClr val="4B3241"/>
              </a:solidFill>
            </a:endParaRPr>
          </a:p>
          <a:p>
            <a:pPr indent="0" lvl="0" marL="0" rtl="0" algn="l">
              <a:spcBef>
                <a:spcPts val="1000"/>
              </a:spcBef>
              <a:spcAft>
                <a:spcPts val="1000"/>
              </a:spcAft>
              <a:buNone/>
            </a:pPr>
            <a:r>
              <a:rPr lang="en-GB">
                <a:solidFill>
                  <a:srgbClr val="4B3241"/>
                </a:solidFill>
              </a:rPr>
              <a:t>Lesson 30 of 30 </a:t>
            </a:r>
            <a:endParaRPr>
              <a:solidFill>
                <a:srgbClr val="4B3241"/>
              </a:solidFill>
            </a:endParaRPr>
          </a:p>
        </p:txBody>
      </p:sp>
      <p:sp>
        <p:nvSpPr>
          <p:cNvPr id="126" name="Google Shape;126;p26"/>
          <p:cNvSpPr txBox="1"/>
          <p:nvPr>
            <p:ph idx="4294967295" type="subTitle"/>
          </p:nvPr>
        </p:nvSpPr>
        <p:spPr>
          <a:xfrm>
            <a:off x="458975" y="4105475"/>
            <a:ext cx="3951000" cy="619500"/>
          </a:xfrm>
          <a:prstGeom prst="rect">
            <a:avLst/>
          </a:prstGeom>
        </p:spPr>
        <p:txBody>
          <a:bodyPr anchorCtr="0" anchor="t" bIns="45725" lIns="45725" spcFirstLastPara="1" rIns="45725" wrap="square" tIns="45725">
            <a:noAutofit/>
          </a:bodyPr>
          <a:lstStyle/>
          <a:p>
            <a:pPr indent="0" lvl="0" marL="0" rtl="0" algn="l">
              <a:spcBef>
                <a:spcPts val="0"/>
              </a:spcBef>
              <a:spcAft>
                <a:spcPts val="1000"/>
              </a:spcAft>
              <a:buNone/>
            </a:pPr>
            <a:r>
              <a:rPr lang="en-GB" sz="1700">
                <a:solidFill>
                  <a:srgbClr val="4B3241"/>
                </a:solidFill>
              </a:rPr>
              <a:t>Miss Holland</a:t>
            </a:r>
            <a:endParaRPr sz="1700">
              <a:solidFill>
                <a:srgbClr val="4B324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7"/>
          <p:cNvSpPr txBox="1"/>
          <p:nvPr>
            <p:ph type="title"/>
          </p:nvPr>
        </p:nvSpPr>
        <p:spPr>
          <a:xfrm>
            <a:off x="459000" y="182425"/>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100">
                <a:solidFill>
                  <a:schemeClr val="dk2"/>
                </a:solidFill>
              </a:rPr>
              <a:t>WW1 accelerated medicine and treatment</a:t>
            </a:r>
            <a:endParaRPr sz="700">
              <a:solidFill>
                <a:schemeClr val="dk2"/>
              </a:solidFill>
            </a:endParaRPr>
          </a:p>
        </p:txBody>
      </p:sp>
      <p:sp>
        <p:nvSpPr>
          <p:cNvPr id="132" name="Google Shape;132;p27"/>
          <p:cNvSpPr txBox="1"/>
          <p:nvPr>
            <p:ph idx="1" type="body"/>
          </p:nvPr>
        </p:nvSpPr>
        <p:spPr>
          <a:xfrm>
            <a:off x="224550" y="640800"/>
            <a:ext cx="8694900" cy="3738000"/>
          </a:xfrm>
          <a:prstGeom prst="rect">
            <a:avLst/>
          </a:prstGeom>
        </p:spPr>
        <p:txBody>
          <a:bodyPr anchorCtr="0" anchor="t" bIns="45725" lIns="45725" spcFirstLastPara="1" rIns="45725" wrap="square" tIns="45725">
            <a:noAutofit/>
          </a:bodyPr>
          <a:lstStyle/>
          <a:p>
            <a:pPr indent="-304800" lvl="0" marL="457200" rtl="0" algn="l">
              <a:lnSpc>
                <a:spcPct val="90000"/>
              </a:lnSpc>
              <a:spcBef>
                <a:spcPts val="500"/>
              </a:spcBef>
              <a:spcAft>
                <a:spcPts val="0"/>
              </a:spcAft>
              <a:buSzPts val="1200"/>
              <a:buChar char="●"/>
            </a:pPr>
            <a:r>
              <a:rPr b="1" lang="en-GB" sz="1200"/>
              <a:t>Blood transfusions:</a:t>
            </a:r>
            <a:r>
              <a:rPr lang="en-GB" sz="1200"/>
              <a:t> Transfusions became more successful as the war progress. Blood was able to be stored as a result of the discoveries made about </a:t>
            </a:r>
            <a:r>
              <a:rPr b="1" lang="en-GB" sz="1200">
                <a:solidFill>
                  <a:schemeClr val="accent5"/>
                </a:solidFill>
              </a:rPr>
              <a:t>sodium citrate and citrate glucose solution</a:t>
            </a:r>
            <a:r>
              <a:rPr lang="en-GB" sz="1200"/>
              <a:t> in preventing blood from clotting quickly. </a:t>
            </a:r>
            <a:r>
              <a:rPr b="1" lang="en-GB" sz="1200">
                <a:solidFill>
                  <a:schemeClr val="accent5"/>
                </a:solidFill>
              </a:rPr>
              <a:t>Blood banks</a:t>
            </a:r>
            <a:r>
              <a:rPr lang="en-GB" sz="1200"/>
              <a:t> were set up from 1917 to treat injured soldiers.</a:t>
            </a:r>
            <a:endParaRPr sz="1200"/>
          </a:p>
          <a:p>
            <a:pPr indent="0" lvl="0" marL="457200" rtl="0" algn="l">
              <a:lnSpc>
                <a:spcPct val="90000"/>
              </a:lnSpc>
              <a:spcBef>
                <a:spcPts val="500"/>
              </a:spcBef>
              <a:spcAft>
                <a:spcPts val="0"/>
              </a:spcAft>
              <a:buNone/>
            </a:pPr>
            <a:r>
              <a:t/>
            </a:r>
            <a:endParaRPr sz="1200"/>
          </a:p>
          <a:p>
            <a:pPr indent="-304800" lvl="0" marL="457200" rtl="0" algn="l">
              <a:lnSpc>
                <a:spcPct val="90000"/>
              </a:lnSpc>
              <a:spcBef>
                <a:spcPts val="500"/>
              </a:spcBef>
              <a:spcAft>
                <a:spcPts val="0"/>
              </a:spcAft>
              <a:buSzPts val="1200"/>
              <a:buChar char="●"/>
            </a:pPr>
            <a:r>
              <a:rPr b="1" lang="en-GB" sz="1200"/>
              <a:t>Methods to treat infection: </a:t>
            </a:r>
            <a:r>
              <a:rPr lang="en-GB" sz="1200"/>
              <a:t>New techniques were developed throughout the war. For example it was discovered that cutting away infected flesh and using a salt (</a:t>
            </a:r>
            <a:r>
              <a:rPr b="1" lang="en-GB" sz="1200">
                <a:solidFill>
                  <a:schemeClr val="accent5"/>
                </a:solidFill>
              </a:rPr>
              <a:t>saline</a:t>
            </a:r>
            <a:r>
              <a:rPr lang="en-GB" sz="1200"/>
              <a:t>) solution e.g. </a:t>
            </a:r>
            <a:r>
              <a:rPr b="1" lang="en-GB" sz="1200">
                <a:solidFill>
                  <a:schemeClr val="accent4"/>
                </a:solidFill>
              </a:rPr>
              <a:t>Carrel-Dakin</a:t>
            </a:r>
            <a:r>
              <a:rPr lang="en-GB" sz="1200"/>
              <a:t> method, would help to treat infection. </a:t>
            </a:r>
            <a:r>
              <a:rPr lang="en-GB" sz="1200"/>
              <a:t>Although</a:t>
            </a:r>
            <a:r>
              <a:rPr lang="en-GB" sz="1200"/>
              <a:t> they </a:t>
            </a:r>
            <a:r>
              <a:rPr lang="en-GB" sz="1200"/>
              <a:t>weren't</a:t>
            </a:r>
            <a:r>
              <a:rPr lang="en-GB" sz="1200"/>
              <a:t> always successful they did improve the outcomes for many soldiers.</a:t>
            </a:r>
            <a:endParaRPr sz="1200"/>
          </a:p>
          <a:p>
            <a:pPr indent="0" lvl="0" marL="457200" rtl="0" algn="l">
              <a:lnSpc>
                <a:spcPct val="90000"/>
              </a:lnSpc>
              <a:spcBef>
                <a:spcPts val="500"/>
              </a:spcBef>
              <a:spcAft>
                <a:spcPts val="0"/>
              </a:spcAft>
              <a:buNone/>
            </a:pPr>
            <a:r>
              <a:t/>
            </a:r>
            <a:endParaRPr sz="1200"/>
          </a:p>
          <a:p>
            <a:pPr indent="-304800" lvl="0" marL="457200" rtl="0" algn="l">
              <a:lnSpc>
                <a:spcPct val="90000"/>
              </a:lnSpc>
              <a:spcBef>
                <a:spcPts val="500"/>
              </a:spcBef>
              <a:spcAft>
                <a:spcPts val="0"/>
              </a:spcAft>
              <a:buSzPts val="1200"/>
              <a:buChar char="●"/>
            </a:pPr>
            <a:r>
              <a:rPr b="1" lang="en-GB" sz="1200"/>
              <a:t>Surgical developments:</a:t>
            </a:r>
            <a:r>
              <a:rPr lang="en-GB" sz="1200"/>
              <a:t> More doctors became experienced in </a:t>
            </a:r>
            <a:r>
              <a:rPr b="1" lang="en-GB" sz="1200">
                <a:solidFill>
                  <a:schemeClr val="accent5"/>
                </a:solidFill>
              </a:rPr>
              <a:t>neurosurgery,</a:t>
            </a:r>
            <a:r>
              <a:rPr lang="en-GB" sz="1200"/>
              <a:t> e.g. brain surgery, when they had to remove shrapnel from the brain. The ideas of </a:t>
            </a:r>
            <a:r>
              <a:rPr b="1" lang="en-GB" sz="1200">
                <a:solidFill>
                  <a:schemeClr val="accent3"/>
                </a:solidFill>
              </a:rPr>
              <a:t>Harvey Cushing</a:t>
            </a:r>
            <a:r>
              <a:rPr lang="en-GB" sz="1200"/>
              <a:t> helped improve the survival rates of those with head injuries and led to experimental new techniques e.g. the use of magnets. Plastic surgery also saw advances, e.g. </a:t>
            </a:r>
            <a:r>
              <a:rPr b="1" lang="en-GB" sz="1200">
                <a:solidFill>
                  <a:schemeClr val="accent3"/>
                </a:solidFill>
              </a:rPr>
              <a:t>Harold Gillies, </a:t>
            </a:r>
            <a:r>
              <a:rPr lang="en-GB" sz="1200"/>
              <a:t>developed new techniques to carry out skin grafts and facial reconstructions.</a:t>
            </a:r>
            <a:endParaRPr sz="1200"/>
          </a:p>
          <a:p>
            <a:pPr indent="0" lvl="0" marL="457200" rtl="0" algn="l">
              <a:lnSpc>
                <a:spcPct val="90000"/>
              </a:lnSpc>
              <a:spcBef>
                <a:spcPts val="500"/>
              </a:spcBef>
              <a:spcAft>
                <a:spcPts val="0"/>
              </a:spcAft>
              <a:buNone/>
            </a:pPr>
            <a:r>
              <a:t/>
            </a:r>
            <a:endParaRPr sz="1200"/>
          </a:p>
          <a:p>
            <a:pPr indent="-304800" lvl="0" marL="457200" rtl="0" algn="l">
              <a:lnSpc>
                <a:spcPct val="90000"/>
              </a:lnSpc>
              <a:spcBef>
                <a:spcPts val="500"/>
              </a:spcBef>
              <a:spcAft>
                <a:spcPts val="0"/>
              </a:spcAft>
              <a:buSzPts val="1200"/>
              <a:buChar char="●"/>
            </a:pPr>
            <a:r>
              <a:rPr b="1" lang="en-GB" sz="1200"/>
              <a:t>Paving the way for future medical developments: </a:t>
            </a:r>
            <a:r>
              <a:rPr lang="en-GB" sz="1200"/>
              <a:t>The advances made during WW1 continued to be important after the war, for example the British National Blood Transfusion Service was set up before WW2 and wouldn’t have been possible without the development in WW1. Medical developments in WW1 also led to further advances e.g. further </a:t>
            </a:r>
            <a:r>
              <a:rPr lang="en-GB" sz="1200"/>
              <a:t>developments</a:t>
            </a:r>
            <a:r>
              <a:rPr lang="en-GB" sz="1200"/>
              <a:t> in plastic surgery during WW2.</a:t>
            </a:r>
            <a:endParaRPr sz="1200"/>
          </a:p>
        </p:txBody>
      </p:sp>
      <p:sp>
        <p:nvSpPr>
          <p:cNvPr id="133" name="Google Shape;133;p27"/>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8"/>
          <p:cNvSpPr txBox="1"/>
          <p:nvPr>
            <p:ph type="title"/>
          </p:nvPr>
        </p:nvSpPr>
        <p:spPr>
          <a:xfrm>
            <a:off x="459000" y="182425"/>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100">
                <a:solidFill>
                  <a:schemeClr val="dk2"/>
                </a:solidFill>
              </a:rPr>
              <a:t>WW1 did not accelerate medicine and treatment</a:t>
            </a:r>
            <a:endParaRPr sz="700">
              <a:solidFill>
                <a:schemeClr val="dk2"/>
              </a:solidFill>
            </a:endParaRPr>
          </a:p>
        </p:txBody>
      </p:sp>
      <p:sp>
        <p:nvSpPr>
          <p:cNvPr id="139" name="Google Shape;139;p28"/>
          <p:cNvSpPr txBox="1"/>
          <p:nvPr>
            <p:ph idx="1" type="body"/>
          </p:nvPr>
        </p:nvSpPr>
        <p:spPr>
          <a:xfrm>
            <a:off x="224550" y="640800"/>
            <a:ext cx="8694900" cy="3931500"/>
          </a:xfrm>
          <a:prstGeom prst="rect">
            <a:avLst/>
          </a:prstGeom>
        </p:spPr>
        <p:txBody>
          <a:bodyPr anchorCtr="0" anchor="t" bIns="45725" lIns="45725" spcFirstLastPara="1" rIns="45725" wrap="square" tIns="45725">
            <a:noAutofit/>
          </a:bodyPr>
          <a:lstStyle/>
          <a:p>
            <a:pPr indent="-311150" lvl="0" marL="457200" rtl="0" algn="l">
              <a:lnSpc>
                <a:spcPct val="90000"/>
              </a:lnSpc>
              <a:spcBef>
                <a:spcPts val="500"/>
              </a:spcBef>
              <a:spcAft>
                <a:spcPts val="0"/>
              </a:spcAft>
              <a:buSzPts val="1300"/>
              <a:buChar char="●"/>
            </a:pPr>
            <a:r>
              <a:rPr b="1" lang="en-GB" sz="1300"/>
              <a:t>No antibiotics</a:t>
            </a:r>
            <a:r>
              <a:rPr b="1" lang="en-GB" sz="1300"/>
              <a:t>:</a:t>
            </a:r>
            <a:r>
              <a:rPr lang="en-GB" sz="1300"/>
              <a:t> Although there were new methods of treating infection, it was still difficult to successfully treat severe infections. Antibiotics (e.g. penicillin) were not discovered until 1928 and not developed until just before WW2. The treatment of infection was still limited throughout WW2.</a:t>
            </a:r>
            <a:endParaRPr sz="1300"/>
          </a:p>
          <a:p>
            <a:pPr indent="0" lvl="0" marL="457200" rtl="0" algn="l">
              <a:lnSpc>
                <a:spcPct val="90000"/>
              </a:lnSpc>
              <a:spcBef>
                <a:spcPts val="500"/>
              </a:spcBef>
              <a:spcAft>
                <a:spcPts val="0"/>
              </a:spcAft>
              <a:buNone/>
            </a:pPr>
            <a:r>
              <a:t/>
            </a:r>
            <a:endParaRPr sz="1300"/>
          </a:p>
          <a:p>
            <a:pPr indent="-311150" lvl="0" marL="457200" rtl="0" algn="l">
              <a:lnSpc>
                <a:spcPct val="90000"/>
              </a:lnSpc>
              <a:spcBef>
                <a:spcPts val="500"/>
              </a:spcBef>
              <a:spcAft>
                <a:spcPts val="0"/>
              </a:spcAft>
              <a:buSzPts val="1300"/>
              <a:buChar char="●"/>
            </a:pPr>
            <a:r>
              <a:rPr b="1" lang="en-GB" sz="1300"/>
              <a:t>Understanding/treatment of mental illness: </a:t>
            </a:r>
            <a:r>
              <a:rPr lang="en-GB" sz="1300"/>
              <a:t>There were around 80,000 shell shock cases recorded in WW1 but there was limited progress in the understanding and treatment of this mental illness. Over 300 soldiers were shot as shell shock was often seen as </a:t>
            </a:r>
            <a:r>
              <a:rPr b="1" lang="en-GB" sz="1300">
                <a:solidFill>
                  <a:schemeClr val="accent5"/>
                </a:solidFill>
              </a:rPr>
              <a:t>cowardice</a:t>
            </a:r>
            <a:r>
              <a:rPr lang="en-GB" sz="1300"/>
              <a:t> to get out of fighting. Others were subjected to </a:t>
            </a:r>
            <a:r>
              <a:rPr b="1" lang="en-GB" sz="1300">
                <a:solidFill>
                  <a:schemeClr val="accent4"/>
                </a:solidFill>
              </a:rPr>
              <a:t>Field Punishment Number One</a:t>
            </a:r>
            <a:r>
              <a:rPr lang="en-GB" sz="1300"/>
              <a:t> and were strapped to a fixed object for hours each day, sometimes in range of enemy fire. Soldiers were sent to hospital for rest as the war went on and cases increased but there was still a lack of understanding.</a:t>
            </a:r>
            <a:endParaRPr sz="1300"/>
          </a:p>
          <a:p>
            <a:pPr indent="0" lvl="0" marL="457200" rtl="0" algn="l">
              <a:lnSpc>
                <a:spcPct val="90000"/>
              </a:lnSpc>
              <a:spcBef>
                <a:spcPts val="500"/>
              </a:spcBef>
              <a:spcAft>
                <a:spcPts val="0"/>
              </a:spcAft>
              <a:buNone/>
            </a:pPr>
            <a:r>
              <a:t/>
            </a:r>
            <a:endParaRPr sz="1300"/>
          </a:p>
          <a:p>
            <a:pPr indent="-311150" lvl="0" marL="457200" rtl="0" algn="l">
              <a:lnSpc>
                <a:spcPct val="100000"/>
              </a:lnSpc>
              <a:spcBef>
                <a:spcPts val="0"/>
              </a:spcBef>
              <a:spcAft>
                <a:spcPts val="0"/>
              </a:spcAft>
              <a:buSzPts val="1300"/>
              <a:buChar char="●"/>
            </a:pPr>
            <a:r>
              <a:rPr b="1" lang="en-GB" sz="1300"/>
              <a:t>Medicine/treatment based on pre-war developments: </a:t>
            </a:r>
            <a:r>
              <a:rPr lang="en-GB" sz="1300"/>
              <a:t>Many medical developments and treatments used during WW1 had been developed before the war. For example, </a:t>
            </a:r>
            <a:r>
              <a:rPr b="1" lang="en-GB" sz="1300">
                <a:solidFill>
                  <a:schemeClr val="accent5"/>
                </a:solidFill>
              </a:rPr>
              <a:t>carbolic acid</a:t>
            </a:r>
            <a:r>
              <a:rPr lang="en-GB" sz="1300"/>
              <a:t> was used to treat infection but had been in use since the late 1860s. </a:t>
            </a:r>
            <a:r>
              <a:rPr b="1" lang="en-GB" sz="1300">
                <a:solidFill>
                  <a:schemeClr val="accent4"/>
                </a:solidFill>
              </a:rPr>
              <a:t>Aseptic surgery</a:t>
            </a:r>
            <a:r>
              <a:rPr lang="en-GB" sz="1300"/>
              <a:t> which allowed for safer surgeries and blood transfusions had also been introduced by the early 1900s. Another example is the use of </a:t>
            </a:r>
            <a:r>
              <a:rPr b="1" lang="en-GB" sz="1300">
                <a:solidFill>
                  <a:schemeClr val="accent5"/>
                </a:solidFill>
              </a:rPr>
              <a:t>x-rays</a:t>
            </a:r>
            <a:r>
              <a:rPr lang="en-GB" sz="1300"/>
              <a:t>, in use since the late 1890s; not much changed by war on the Western Front, other than the use of a few mobile units.</a:t>
            </a:r>
            <a:endParaRPr sz="1300"/>
          </a:p>
          <a:p>
            <a:pPr indent="0" lvl="0" marL="0" rtl="0" algn="l">
              <a:lnSpc>
                <a:spcPct val="90000"/>
              </a:lnSpc>
              <a:spcBef>
                <a:spcPts val="500"/>
              </a:spcBef>
              <a:spcAft>
                <a:spcPts val="0"/>
              </a:spcAft>
              <a:buNone/>
            </a:pPr>
            <a:r>
              <a:t/>
            </a:r>
            <a:endParaRPr b="1" sz="1400"/>
          </a:p>
          <a:p>
            <a:pPr indent="0" lvl="0" marL="0" rtl="0" algn="l">
              <a:lnSpc>
                <a:spcPct val="90000"/>
              </a:lnSpc>
              <a:spcBef>
                <a:spcPts val="500"/>
              </a:spcBef>
              <a:spcAft>
                <a:spcPts val="0"/>
              </a:spcAft>
              <a:buNone/>
            </a:pPr>
            <a:r>
              <a:t/>
            </a:r>
            <a:endParaRPr sz="1400"/>
          </a:p>
        </p:txBody>
      </p:sp>
      <p:sp>
        <p:nvSpPr>
          <p:cNvPr id="140" name="Google Shape;140;p28"/>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9"/>
          <p:cNvSpPr txBox="1"/>
          <p:nvPr>
            <p:ph type="title"/>
          </p:nvPr>
        </p:nvSpPr>
        <p:spPr>
          <a:xfrm>
            <a:off x="459000" y="182425"/>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100">
                <a:solidFill>
                  <a:schemeClr val="dk2"/>
                </a:solidFill>
              </a:rPr>
              <a:t>Model agree paragraph</a:t>
            </a:r>
            <a:endParaRPr sz="700">
              <a:solidFill>
                <a:schemeClr val="dk2"/>
              </a:solidFill>
            </a:endParaRPr>
          </a:p>
        </p:txBody>
      </p:sp>
      <p:sp>
        <p:nvSpPr>
          <p:cNvPr id="146" name="Google Shape;146;p29"/>
          <p:cNvSpPr txBox="1"/>
          <p:nvPr>
            <p:ph idx="1" type="body"/>
          </p:nvPr>
        </p:nvSpPr>
        <p:spPr>
          <a:xfrm>
            <a:off x="258250" y="1864038"/>
            <a:ext cx="8694900" cy="2371500"/>
          </a:xfrm>
          <a:prstGeom prst="rect">
            <a:avLst/>
          </a:prstGeom>
        </p:spPr>
        <p:txBody>
          <a:bodyPr anchorCtr="0" anchor="t" bIns="45725" lIns="45725" spcFirstLastPara="1" rIns="45725" wrap="square" tIns="45725">
            <a:noAutofit/>
          </a:bodyPr>
          <a:lstStyle/>
          <a:p>
            <a:pPr indent="0" lvl="0" marL="0" rtl="0" algn="l">
              <a:lnSpc>
                <a:spcPct val="100000"/>
              </a:lnSpc>
              <a:spcBef>
                <a:spcPts val="0"/>
              </a:spcBef>
              <a:spcAft>
                <a:spcPts val="0"/>
              </a:spcAft>
              <a:buNone/>
            </a:pPr>
            <a:r>
              <a:rPr b="1" lang="en-GB" sz="1400">
                <a:solidFill>
                  <a:schemeClr val="accent5"/>
                </a:solidFill>
              </a:rPr>
              <a:t>To some extent I agree with the statement, that WW1 accelerated medicine and treatment because of the advances made in blood transfusions. </a:t>
            </a:r>
            <a:r>
              <a:rPr b="1" lang="en-GB" sz="1400">
                <a:solidFill>
                  <a:schemeClr val="accent3"/>
                </a:solidFill>
              </a:rPr>
              <a:t>For example, there were developments in indirect transfusion, using the syringe-cannula technique which helped to prevent shock. Also, in 1915 it was discovered adding sodium citrate would allow blood to be stored (refrigerated) for 2 days. Then, in 1916 adding citrate glucose solution allowed blood to be stored for up to 4 weeks without clotting. </a:t>
            </a:r>
            <a:r>
              <a:rPr b="1" lang="en-GB" sz="1400">
                <a:solidFill>
                  <a:schemeClr val="accent1"/>
                </a:solidFill>
              </a:rPr>
              <a:t>Therefore I agree to a large extent that WW1 did accelerate medicine and treatment because the advances in blood transfusions allowed blood to be stored for longer, so blood banks could be set up (like at Cambrai) which prevented more soldiers dying from blood loss. Before the war blood transfusions were often unsuccessful because blood would clot; it was the demand for blood transfusions on the Western Front that led to individuals experimenting and making these discoveries, therefore accelerating medicine.</a:t>
            </a:r>
            <a:endParaRPr sz="1400">
              <a:solidFill>
                <a:schemeClr val="accent1"/>
              </a:solidFill>
            </a:endParaRPr>
          </a:p>
          <a:p>
            <a:pPr indent="0" lvl="0" marL="0" rtl="0" algn="l">
              <a:lnSpc>
                <a:spcPct val="100000"/>
              </a:lnSpc>
              <a:spcBef>
                <a:spcPts val="0"/>
              </a:spcBef>
              <a:spcAft>
                <a:spcPts val="0"/>
              </a:spcAft>
              <a:buNone/>
            </a:pPr>
            <a:r>
              <a:t/>
            </a:r>
            <a:endParaRPr b="1" sz="1400">
              <a:solidFill>
                <a:schemeClr val="accent3"/>
              </a:solidFill>
            </a:endParaRPr>
          </a:p>
          <a:p>
            <a:pPr indent="0" lvl="0" marL="0" rtl="0" algn="l">
              <a:lnSpc>
                <a:spcPct val="100000"/>
              </a:lnSpc>
              <a:spcBef>
                <a:spcPts val="0"/>
              </a:spcBef>
              <a:spcAft>
                <a:spcPts val="0"/>
              </a:spcAft>
              <a:buNone/>
            </a:pPr>
            <a:r>
              <a:t/>
            </a:r>
            <a:endParaRPr b="1" sz="1700">
              <a:solidFill>
                <a:schemeClr val="accent5"/>
              </a:solidFill>
            </a:endParaRPr>
          </a:p>
        </p:txBody>
      </p:sp>
      <p:sp>
        <p:nvSpPr>
          <p:cNvPr id="147" name="Google Shape;147;p29"/>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
        <p:nvSpPr>
          <p:cNvPr id="148" name="Google Shape;148;p29"/>
          <p:cNvSpPr txBox="1"/>
          <p:nvPr/>
        </p:nvSpPr>
        <p:spPr>
          <a:xfrm>
            <a:off x="459000" y="875275"/>
            <a:ext cx="7792500" cy="745500"/>
          </a:xfrm>
          <a:prstGeom prst="rect">
            <a:avLst/>
          </a:prstGeom>
          <a:noFill/>
          <a:ln>
            <a:noFill/>
          </a:ln>
        </p:spPr>
        <p:txBody>
          <a:bodyPr anchorCtr="0" anchor="t" bIns="45725" lIns="45725" spcFirstLastPara="1" rIns="45725" wrap="square" tIns="45725">
            <a:noAutofit/>
          </a:bodyPr>
          <a:lstStyle/>
          <a:p>
            <a:pPr indent="0" lvl="0" marL="0" rtl="0" algn="ctr">
              <a:lnSpc>
                <a:spcPct val="115000"/>
              </a:lnSpc>
              <a:spcBef>
                <a:spcPts val="0"/>
              </a:spcBef>
              <a:spcAft>
                <a:spcPts val="0"/>
              </a:spcAft>
              <a:buNone/>
            </a:pPr>
            <a:r>
              <a:rPr b="1" lang="en-GB" sz="2100">
                <a:solidFill>
                  <a:srgbClr val="434343"/>
                </a:solidFill>
                <a:latin typeface="Montserrat"/>
                <a:ea typeface="Montserrat"/>
                <a:cs typeface="Montserrat"/>
                <a:sym typeface="Montserrat"/>
              </a:rPr>
              <a:t>‘WW1 accelerated medicine and treatment’. How far do you agree with this statement? </a:t>
            </a:r>
            <a:endParaRPr b="1" sz="2100">
              <a:solidFill>
                <a:srgbClr val="434343"/>
              </a:solidFill>
              <a:latin typeface="Montserrat"/>
              <a:ea typeface="Montserrat"/>
              <a:cs typeface="Montserrat"/>
              <a:sym typeface="Montserra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30"/>
          <p:cNvSpPr txBox="1"/>
          <p:nvPr>
            <p:ph type="title"/>
          </p:nvPr>
        </p:nvSpPr>
        <p:spPr>
          <a:xfrm>
            <a:off x="459000" y="182425"/>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100">
                <a:solidFill>
                  <a:schemeClr val="dk2"/>
                </a:solidFill>
              </a:rPr>
              <a:t>Model disagree paragraph</a:t>
            </a:r>
            <a:endParaRPr sz="700">
              <a:solidFill>
                <a:schemeClr val="dk2"/>
              </a:solidFill>
            </a:endParaRPr>
          </a:p>
        </p:txBody>
      </p:sp>
      <p:sp>
        <p:nvSpPr>
          <p:cNvPr id="154" name="Google Shape;154;p30"/>
          <p:cNvSpPr txBox="1"/>
          <p:nvPr>
            <p:ph idx="1" type="body"/>
          </p:nvPr>
        </p:nvSpPr>
        <p:spPr>
          <a:xfrm>
            <a:off x="459000" y="1819100"/>
            <a:ext cx="8460300" cy="2559600"/>
          </a:xfrm>
          <a:prstGeom prst="rect">
            <a:avLst/>
          </a:prstGeom>
        </p:spPr>
        <p:txBody>
          <a:bodyPr anchorCtr="0" anchor="t" bIns="45725" lIns="45725" spcFirstLastPara="1" rIns="45725" wrap="square" tIns="45725">
            <a:noAutofit/>
          </a:bodyPr>
          <a:lstStyle/>
          <a:p>
            <a:pPr indent="0" lvl="0" marL="0" rtl="0" algn="l">
              <a:lnSpc>
                <a:spcPct val="100000"/>
              </a:lnSpc>
              <a:spcBef>
                <a:spcPts val="0"/>
              </a:spcBef>
              <a:spcAft>
                <a:spcPts val="0"/>
              </a:spcAft>
              <a:buNone/>
            </a:pPr>
            <a:r>
              <a:rPr b="1" lang="en-GB" sz="1500">
                <a:solidFill>
                  <a:schemeClr val="accent5"/>
                </a:solidFill>
              </a:rPr>
              <a:t>However, to some extent I disagree with the statement because of the lack of developments in understanding and treating mental illness. </a:t>
            </a:r>
            <a:r>
              <a:rPr b="1" lang="en-GB" sz="1500">
                <a:solidFill>
                  <a:schemeClr val="accent3"/>
                </a:solidFill>
              </a:rPr>
              <a:t>For example shell shock wasn’t fully understood throughout the First World War. Even though men were sent to hospitals to rest it was still thought that shell shock was contagious and even caused by the pressure from exploding shells affecting the brain. Shell shock was also treated as cowardice and men were shot as punishment.</a:t>
            </a:r>
            <a:endParaRPr b="1" sz="1500">
              <a:solidFill>
                <a:schemeClr val="accent3"/>
              </a:solidFill>
            </a:endParaRPr>
          </a:p>
          <a:p>
            <a:pPr indent="0" lvl="0" marL="0" rtl="0" algn="l">
              <a:lnSpc>
                <a:spcPct val="100000"/>
              </a:lnSpc>
              <a:spcBef>
                <a:spcPts val="0"/>
              </a:spcBef>
              <a:spcAft>
                <a:spcPts val="0"/>
              </a:spcAft>
              <a:buNone/>
            </a:pPr>
            <a:r>
              <a:rPr b="1" lang="en-GB" sz="1500">
                <a:solidFill>
                  <a:schemeClr val="accent1"/>
                </a:solidFill>
              </a:rPr>
              <a:t>This suggests that WW1 didn’t accelerate medicine and treatment because there was little progress made in the understanding of the causes of shell shock and how soldiers suffering from it could be effectively treated. This meant the treatment of mental illness didn’t </a:t>
            </a:r>
            <a:r>
              <a:rPr b="1" lang="en-GB" sz="1500">
                <a:solidFill>
                  <a:schemeClr val="accent1"/>
                </a:solidFill>
              </a:rPr>
              <a:t>significantly</a:t>
            </a:r>
            <a:r>
              <a:rPr b="1" lang="en-GB" sz="1500">
                <a:solidFill>
                  <a:schemeClr val="accent1"/>
                </a:solidFill>
              </a:rPr>
              <a:t> improve as a result of war on the Western Front.</a:t>
            </a:r>
            <a:endParaRPr sz="1500">
              <a:solidFill>
                <a:schemeClr val="accent1"/>
              </a:solidFill>
            </a:endParaRPr>
          </a:p>
          <a:p>
            <a:pPr indent="0" lvl="0" marL="0" rtl="0" algn="l">
              <a:lnSpc>
                <a:spcPct val="90000"/>
              </a:lnSpc>
              <a:spcBef>
                <a:spcPts val="500"/>
              </a:spcBef>
              <a:spcAft>
                <a:spcPts val="0"/>
              </a:spcAft>
              <a:buNone/>
            </a:pPr>
            <a:r>
              <a:t/>
            </a:r>
            <a:endParaRPr sz="1400"/>
          </a:p>
        </p:txBody>
      </p:sp>
      <p:sp>
        <p:nvSpPr>
          <p:cNvPr id="155" name="Google Shape;155;p30"/>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
        <p:nvSpPr>
          <p:cNvPr id="156" name="Google Shape;156;p30"/>
          <p:cNvSpPr txBox="1"/>
          <p:nvPr/>
        </p:nvSpPr>
        <p:spPr>
          <a:xfrm>
            <a:off x="459000" y="875275"/>
            <a:ext cx="7792500" cy="745500"/>
          </a:xfrm>
          <a:prstGeom prst="rect">
            <a:avLst/>
          </a:prstGeom>
          <a:noFill/>
          <a:ln>
            <a:noFill/>
          </a:ln>
        </p:spPr>
        <p:txBody>
          <a:bodyPr anchorCtr="0" anchor="t" bIns="45725" lIns="45725" spcFirstLastPara="1" rIns="45725" wrap="square" tIns="45725">
            <a:noAutofit/>
          </a:bodyPr>
          <a:lstStyle/>
          <a:p>
            <a:pPr indent="0" lvl="0" marL="0" rtl="0" algn="ctr">
              <a:lnSpc>
                <a:spcPct val="115000"/>
              </a:lnSpc>
              <a:spcBef>
                <a:spcPts val="0"/>
              </a:spcBef>
              <a:spcAft>
                <a:spcPts val="0"/>
              </a:spcAft>
              <a:buNone/>
            </a:pPr>
            <a:r>
              <a:rPr b="1" lang="en-GB" sz="2100">
                <a:solidFill>
                  <a:srgbClr val="434343"/>
                </a:solidFill>
                <a:latin typeface="Montserrat"/>
                <a:ea typeface="Montserrat"/>
                <a:cs typeface="Montserrat"/>
                <a:sym typeface="Montserrat"/>
              </a:rPr>
              <a:t>‘WW1 accelerated medicine and treatment’. How far do you agree with this statement? </a:t>
            </a:r>
            <a:endParaRPr b="1" sz="2100">
              <a:solidFill>
                <a:srgbClr val="434343"/>
              </a:solidFill>
              <a:latin typeface="Montserrat"/>
              <a:ea typeface="Montserrat"/>
              <a:cs typeface="Montserrat"/>
              <a:sym typeface="Montserra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31"/>
          <p:cNvSpPr txBox="1"/>
          <p:nvPr>
            <p:ph type="title"/>
          </p:nvPr>
        </p:nvSpPr>
        <p:spPr>
          <a:xfrm>
            <a:off x="459000" y="182425"/>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100">
                <a:solidFill>
                  <a:schemeClr val="dk2"/>
                </a:solidFill>
              </a:rPr>
              <a:t>Model conclusion</a:t>
            </a:r>
            <a:endParaRPr sz="700">
              <a:solidFill>
                <a:schemeClr val="dk2"/>
              </a:solidFill>
            </a:endParaRPr>
          </a:p>
        </p:txBody>
      </p:sp>
      <p:sp>
        <p:nvSpPr>
          <p:cNvPr id="162" name="Google Shape;162;p31"/>
          <p:cNvSpPr txBox="1"/>
          <p:nvPr>
            <p:ph idx="1" type="body"/>
          </p:nvPr>
        </p:nvSpPr>
        <p:spPr>
          <a:xfrm>
            <a:off x="379000" y="1852775"/>
            <a:ext cx="8540400" cy="2526000"/>
          </a:xfrm>
          <a:prstGeom prst="rect">
            <a:avLst/>
          </a:prstGeom>
        </p:spPr>
        <p:txBody>
          <a:bodyPr anchorCtr="0" anchor="t" bIns="45725" lIns="45725" spcFirstLastPara="1" rIns="45725" wrap="square" tIns="45725">
            <a:noAutofit/>
          </a:bodyPr>
          <a:lstStyle/>
          <a:p>
            <a:pPr indent="0" lvl="0" marL="0" rtl="0" algn="l">
              <a:lnSpc>
                <a:spcPct val="100000"/>
              </a:lnSpc>
              <a:spcBef>
                <a:spcPts val="0"/>
              </a:spcBef>
              <a:spcAft>
                <a:spcPts val="0"/>
              </a:spcAft>
              <a:buNone/>
            </a:pPr>
            <a:r>
              <a:rPr b="1" lang="en-GB">
                <a:solidFill>
                  <a:schemeClr val="accent5"/>
                </a:solidFill>
              </a:rPr>
              <a:t>To a larger extent I agree that WW1 accelerated medicine and treatment.</a:t>
            </a:r>
            <a:r>
              <a:rPr b="1" lang="en-GB">
                <a:solidFill>
                  <a:srgbClr val="000000"/>
                </a:solidFill>
              </a:rPr>
              <a:t> </a:t>
            </a:r>
            <a:r>
              <a:rPr b="1" lang="en-GB">
                <a:solidFill>
                  <a:schemeClr val="accent3"/>
                </a:solidFill>
              </a:rPr>
              <a:t>This is because war on the Western Front forced doctors to experiment with new techniques and treatments as a result of the significant number of new injuries being dealt with. This led to advancements such as the Carrel-Dakin method to treat infection, the Thomas Split to treat leg injuries and more doctors gained experience in neurosurgery and followed the methods of Harvey Cushing.</a:t>
            </a:r>
            <a:r>
              <a:rPr b="1" lang="en-GB">
                <a:solidFill>
                  <a:srgbClr val="000000"/>
                </a:solidFill>
              </a:rPr>
              <a:t> </a:t>
            </a:r>
            <a:r>
              <a:rPr b="1" lang="en-GB">
                <a:solidFill>
                  <a:schemeClr val="accent1"/>
                </a:solidFill>
              </a:rPr>
              <a:t>Therefore I agree with the statement because the war directly led to new techniques and treatments and it paved the way for further medical developments later in the 20th century e.g. large blood banks being developed in Britain.</a:t>
            </a:r>
            <a:endParaRPr sz="1500"/>
          </a:p>
        </p:txBody>
      </p:sp>
      <p:sp>
        <p:nvSpPr>
          <p:cNvPr id="163" name="Google Shape;163;p31"/>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
        <p:nvSpPr>
          <p:cNvPr id="164" name="Google Shape;164;p31"/>
          <p:cNvSpPr txBox="1"/>
          <p:nvPr/>
        </p:nvSpPr>
        <p:spPr>
          <a:xfrm>
            <a:off x="459000" y="875275"/>
            <a:ext cx="7792500" cy="745500"/>
          </a:xfrm>
          <a:prstGeom prst="rect">
            <a:avLst/>
          </a:prstGeom>
          <a:noFill/>
          <a:ln>
            <a:noFill/>
          </a:ln>
        </p:spPr>
        <p:txBody>
          <a:bodyPr anchorCtr="0" anchor="t" bIns="45725" lIns="45725" spcFirstLastPara="1" rIns="45725" wrap="square" tIns="45725">
            <a:noAutofit/>
          </a:bodyPr>
          <a:lstStyle/>
          <a:p>
            <a:pPr indent="0" lvl="0" marL="0" rtl="0" algn="ctr">
              <a:lnSpc>
                <a:spcPct val="115000"/>
              </a:lnSpc>
              <a:spcBef>
                <a:spcPts val="0"/>
              </a:spcBef>
              <a:spcAft>
                <a:spcPts val="0"/>
              </a:spcAft>
              <a:buNone/>
            </a:pPr>
            <a:r>
              <a:rPr b="1" lang="en-GB" sz="2100">
                <a:solidFill>
                  <a:srgbClr val="434343"/>
                </a:solidFill>
                <a:latin typeface="Montserrat"/>
                <a:ea typeface="Montserrat"/>
                <a:cs typeface="Montserrat"/>
                <a:sym typeface="Montserrat"/>
              </a:rPr>
              <a:t>‘WW1 accelerated medicine and treatment’. How far do you agree with this statement? </a:t>
            </a:r>
            <a:endParaRPr b="1" sz="2100">
              <a:solidFill>
                <a:srgbClr val="434343"/>
              </a:solidFill>
              <a:latin typeface="Montserrat"/>
              <a:ea typeface="Montserrat"/>
              <a:cs typeface="Montserrat"/>
              <a:sym typeface="Montserra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32"/>
          <p:cNvSpPr txBox="1"/>
          <p:nvPr>
            <p:ph type="title"/>
          </p:nvPr>
        </p:nvSpPr>
        <p:spPr>
          <a:xfrm>
            <a:off x="459000" y="285225"/>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000">
                <a:solidFill>
                  <a:schemeClr val="dk2"/>
                </a:solidFill>
              </a:rPr>
              <a:t>Glossary</a:t>
            </a:r>
            <a:endParaRPr sz="2000">
              <a:solidFill>
                <a:schemeClr val="dk2"/>
              </a:solidFill>
            </a:endParaRPr>
          </a:p>
          <a:p>
            <a:pPr indent="0" lvl="0" marL="0" rtl="0" algn="l">
              <a:spcBef>
                <a:spcPts val="0"/>
              </a:spcBef>
              <a:spcAft>
                <a:spcPts val="0"/>
              </a:spcAft>
              <a:buNone/>
            </a:pPr>
            <a:r>
              <a:t/>
            </a:r>
            <a:endParaRPr sz="700">
              <a:solidFill>
                <a:schemeClr val="dk2"/>
              </a:solidFill>
            </a:endParaRPr>
          </a:p>
          <a:p>
            <a:pPr indent="0" lvl="0" marL="0" rtl="0" algn="l">
              <a:spcBef>
                <a:spcPts val="0"/>
              </a:spcBef>
              <a:spcAft>
                <a:spcPts val="0"/>
              </a:spcAft>
              <a:buNone/>
            </a:pPr>
            <a:r>
              <a:t/>
            </a:r>
            <a:endParaRPr sz="700">
              <a:solidFill>
                <a:schemeClr val="dk2"/>
              </a:solidFill>
            </a:endParaRPr>
          </a:p>
        </p:txBody>
      </p:sp>
      <p:sp>
        <p:nvSpPr>
          <p:cNvPr id="170" name="Google Shape;170;p32"/>
          <p:cNvSpPr txBox="1"/>
          <p:nvPr>
            <p:ph idx="1" type="body"/>
          </p:nvPr>
        </p:nvSpPr>
        <p:spPr>
          <a:xfrm>
            <a:off x="458975" y="652800"/>
            <a:ext cx="8361300" cy="3837900"/>
          </a:xfrm>
          <a:prstGeom prst="rect">
            <a:avLst/>
          </a:prstGeom>
        </p:spPr>
        <p:txBody>
          <a:bodyPr anchorCtr="0" anchor="t" bIns="45725" lIns="45725" spcFirstLastPara="1" rIns="45725" wrap="square" tIns="45725">
            <a:noAutofit/>
          </a:bodyPr>
          <a:lstStyle/>
          <a:p>
            <a:pPr indent="0" lvl="0" marL="0" rtl="0" algn="l">
              <a:lnSpc>
                <a:spcPct val="115000"/>
              </a:lnSpc>
              <a:spcBef>
                <a:spcPts val="0"/>
              </a:spcBef>
              <a:spcAft>
                <a:spcPts val="0"/>
              </a:spcAft>
              <a:buNone/>
            </a:pPr>
            <a:r>
              <a:t/>
            </a:r>
            <a:endParaRPr b="1" sz="1900"/>
          </a:p>
          <a:p>
            <a:pPr indent="-228600" lvl="1" marL="457200" rtl="0" algn="l">
              <a:lnSpc>
                <a:spcPct val="90000"/>
              </a:lnSpc>
              <a:spcBef>
                <a:spcPts val="500"/>
              </a:spcBef>
              <a:spcAft>
                <a:spcPts val="0"/>
              </a:spcAft>
              <a:buSzPts val="1800"/>
              <a:buChar char="–"/>
            </a:pPr>
            <a:r>
              <a:rPr b="1" lang="en-GB" sz="1800">
                <a:solidFill>
                  <a:schemeClr val="accent4"/>
                </a:solidFill>
              </a:rPr>
              <a:t>Aseptic surgery - </a:t>
            </a:r>
            <a:r>
              <a:rPr lang="en-GB" sz="1800"/>
              <a:t>Surgery where the environment is free from bacteria.</a:t>
            </a:r>
            <a:endParaRPr sz="1800"/>
          </a:p>
          <a:p>
            <a:pPr indent="-228600" lvl="1" marL="457200" rtl="0" algn="l">
              <a:lnSpc>
                <a:spcPct val="90000"/>
              </a:lnSpc>
              <a:spcBef>
                <a:spcPts val="0"/>
              </a:spcBef>
              <a:spcAft>
                <a:spcPts val="0"/>
              </a:spcAft>
              <a:buClr>
                <a:schemeClr val="accent4"/>
              </a:buClr>
              <a:buSzPts val="1800"/>
              <a:buChar char="–"/>
            </a:pPr>
            <a:r>
              <a:rPr b="1" lang="en-GB" sz="1800">
                <a:solidFill>
                  <a:schemeClr val="accent4"/>
                </a:solidFill>
              </a:rPr>
              <a:t>Carrel-Dakin method - </a:t>
            </a:r>
            <a:r>
              <a:rPr lang="en-GB" sz="1800"/>
              <a:t>Where a saline solution was passed through tubes embedded in the infected wound for up to 6 hours.</a:t>
            </a:r>
            <a:endParaRPr sz="1800"/>
          </a:p>
          <a:p>
            <a:pPr indent="-228600" lvl="1" marL="457200" rtl="0" algn="l">
              <a:lnSpc>
                <a:spcPct val="90000"/>
              </a:lnSpc>
              <a:spcBef>
                <a:spcPts val="0"/>
              </a:spcBef>
              <a:spcAft>
                <a:spcPts val="0"/>
              </a:spcAft>
              <a:buSzPts val="1800"/>
              <a:buChar char="–"/>
            </a:pPr>
            <a:r>
              <a:rPr b="1" lang="en-GB" sz="1800">
                <a:solidFill>
                  <a:schemeClr val="accent4"/>
                </a:solidFill>
              </a:rPr>
              <a:t>Field Punishment Number One - </a:t>
            </a:r>
            <a:r>
              <a:rPr lang="en-GB" sz="1800"/>
              <a:t>A punishment in the British Army, common during the First World War.</a:t>
            </a:r>
            <a:endParaRPr sz="1800"/>
          </a:p>
        </p:txBody>
      </p:sp>
      <p:sp>
        <p:nvSpPr>
          <p:cNvPr id="171" name="Google Shape;171;p32"/>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33"/>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800">
              <a:solidFill>
                <a:srgbClr val="00A099"/>
              </a:solidFill>
              <a:latin typeface="Montserrat Medium"/>
              <a:ea typeface="Montserrat Medium"/>
              <a:cs typeface="Montserrat Medium"/>
              <a:sym typeface="Montserrat Medium"/>
            </a:endParaRPr>
          </a:p>
        </p:txBody>
      </p:sp>
      <p:sp>
        <p:nvSpPr>
          <p:cNvPr id="177" name="Google Shape;177;p33"/>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a:t>‹#›</a:t>
            </a:fld>
            <a:endParaRPr/>
          </a:p>
        </p:txBody>
      </p:sp>
      <p:sp>
        <p:nvSpPr>
          <p:cNvPr id="178" name="Google Shape;178;p33"/>
          <p:cNvSpPr/>
          <p:nvPr/>
        </p:nvSpPr>
        <p:spPr>
          <a:xfrm>
            <a:off x="117900" y="1802275"/>
            <a:ext cx="8916900" cy="2529000"/>
          </a:xfrm>
          <a:prstGeom prst="rect">
            <a:avLst/>
          </a:prstGeom>
          <a:noFill/>
          <a:ln>
            <a:noFill/>
          </a:ln>
        </p:spPr>
        <p:txBody>
          <a:bodyPr anchorCtr="0" anchor="ctr" bIns="91425" lIns="91425" spcFirstLastPara="1" rIns="91425" wrap="square" tIns="91425">
            <a:noAutofit/>
          </a:bodyPr>
          <a:lstStyle/>
          <a:p>
            <a:pPr indent="-330200" lvl="0" marL="457200" rtl="0" algn="l">
              <a:spcBef>
                <a:spcPts val="0"/>
              </a:spcBef>
              <a:spcAft>
                <a:spcPts val="0"/>
              </a:spcAft>
              <a:buSzPts val="1600"/>
              <a:buFont typeface="Montserrat"/>
              <a:buAutoNum type="arabicPeriod"/>
            </a:pPr>
            <a:r>
              <a:rPr lang="en-GB" sz="1600">
                <a:latin typeface="Montserrat"/>
                <a:ea typeface="Montserrat"/>
                <a:cs typeface="Montserrat"/>
                <a:sym typeface="Montserrat"/>
              </a:rPr>
              <a:t>Write your own </a:t>
            </a:r>
            <a:r>
              <a:rPr lang="en-GB" sz="1600" u="sng">
                <a:latin typeface="Montserrat"/>
                <a:ea typeface="Montserrat"/>
                <a:cs typeface="Montserrat"/>
                <a:sym typeface="Montserrat"/>
              </a:rPr>
              <a:t>paragraph disagreeing</a:t>
            </a:r>
            <a:r>
              <a:rPr lang="en-GB" sz="1600">
                <a:latin typeface="Montserrat"/>
                <a:ea typeface="Montserrat"/>
                <a:cs typeface="Montserrat"/>
                <a:sym typeface="Montserrat"/>
              </a:rPr>
              <a:t> with the statement, using the same structure as in the previous example with our ‘agree’ paragraph.</a:t>
            </a:r>
            <a:endParaRPr sz="1600">
              <a:latin typeface="Montserrat"/>
              <a:ea typeface="Montserrat"/>
              <a:cs typeface="Montserrat"/>
              <a:sym typeface="Montserrat"/>
            </a:endParaRPr>
          </a:p>
          <a:p>
            <a:pPr indent="0" lvl="0" marL="0" rtl="0" algn="l">
              <a:spcBef>
                <a:spcPts val="0"/>
              </a:spcBef>
              <a:spcAft>
                <a:spcPts val="0"/>
              </a:spcAft>
              <a:buNone/>
            </a:pPr>
            <a:r>
              <a:t/>
            </a:r>
            <a:endParaRPr sz="1600">
              <a:latin typeface="Montserrat"/>
              <a:ea typeface="Montserrat"/>
              <a:cs typeface="Montserrat"/>
              <a:sym typeface="Montserrat"/>
            </a:endParaRPr>
          </a:p>
          <a:p>
            <a:pPr indent="0" lvl="0" marL="457200" rtl="0" algn="l">
              <a:spcBef>
                <a:spcPts val="0"/>
              </a:spcBef>
              <a:spcAft>
                <a:spcPts val="0"/>
              </a:spcAft>
              <a:buNone/>
            </a:pPr>
            <a:r>
              <a:rPr lang="en-GB" sz="1600">
                <a:latin typeface="Montserrat"/>
                <a:ea typeface="Montserrat"/>
                <a:cs typeface="Montserrat"/>
                <a:sym typeface="Montserrat"/>
              </a:rPr>
              <a:t>You may want to use the following sentence starters:</a:t>
            </a:r>
            <a:endParaRPr sz="1600">
              <a:latin typeface="Montserrat"/>
              <a:ea typeface="Montserrat"/>
              <a:cs typeface="Montserrat"/>
              <a:sym typeface="Montserrat"/>
            </a:endParaRPr>
          </a:p>
          <a:p>
            <a:pPr indent="-330200" lvl="0" marL="457200" rtl="0" algn="l">
              <a:spcBef>
                <a:spcPts val="0"/>
              </a:spcBef>
              <a:spcAft>
                <a:spcPts val="0"/>
              </a:spcAft>
              <a:buClr>
                <a:schemeClr val="accent5"/>
              </a:buClr>
              <a:buSzPts val="1600"/>
              <a:buFont typeface="Montserrat"/>
              <a:buChar char="●"/>
            </a:pPr>
            <a:r>
              <a:rPr b="1" lang="en-GB" sz="1600">
                <a:solidFill>
                  <a:schemeClr val="accent5"/>
                </a:solidFill>
                <a:latin typeface="Montserrat"/>
                <a:ea typeface="Montserrat"/>
                <a:cs typeface="Montserrat"/>
                <a:sym typeface="Montserrat"/>
              </a:rPr>
              <a:t>However, to some extent I disagree with the statement because…</a:t>
            </a:r>
            <a:endParaRPr b="1" sz="1600">
              <a:solidFill>
                <a:schemeClr val="accent5"/>
              </a:solidFill>
              <a:latin typeface="Montserrat"/>
              <a:ea typeface="Montserrat"/>
              <a:cs typeface="Montserrat"/>
              <a:sym typeface="Montserrat"/>
            </a:endParaRPr>
          </a:p>
          <a:p>
            <a:pPr indent="-330200" lvl="0" marL="457200" rtl="0" algn="l">
              <a:spcBef>
                <a:spcPts val="0"/>
              </a:spcBef>
              <a:spcAft>
                <a:spcPts val="0"/>
              </a:spcAft>
              <a:buClr>
                <a:schemeClr val="accent3"/>
              </a:buClr>
              <a:buSzPts val="1600"/>
              <a:buFont typeface="Montserrat"/>
              <a:buChar char="●"/>
            </a:pPr>
            <a:r>
              <a:rPr b="1" lang="en-GB" sz="1600">
                <a:solidFill>
                  <a:schemeClr val="accent3"/>
                </a:solidFill>
                <a:latin typeface="Montserrat"/>
                <a:ea typeface="Montserrat"/>
                <a:cs typeface="Montserrat"/>
                <a:sym typeface="Montserrat"/>
              </a:rPr>
              <a:t>For example…</a:t>
            </a:r>
            <a:endParaRPr b="1" sz="1600">
              <a:solidFill>
                <a:schemeClr val="accent3"/>
              </a:solidFill>
              <a:latin typeface="Montserrat"/>
              <a:ea typeface="Montserrat"/>
              <a:cs typeface="Montserrat"/>
              <a:sym typeface="Montserrat"/>
            </a:endParaRPr>
          </a:p>
          <a:p>
            <a:pPr indent="-330200" lvl="0" marL="457200" rtl="0" algn="l">
              <a:spcBef>
                <a:spcPts val="0"/>
              </a:spcBef>
              <a:spcAft>
                <a:spcPts val="0"/>
              </a:spcAft>
              <a:buClr>
                <a:schemeClr val="accent1"/>
              </a:buClr>
              <a:buSzPts val="1600"/>
              <a:buFont typeface="Montserrat"/>
              <a:buChar char="●"/>
            </a:pPr>
            <a:r>
              <a:rPr b="1" lang="en-GB" sz="1600">
                <a:solidFill>
                  <a:schemeClr val="accent1"/>
                </a:solidFill>
                <a:latin typeface="Montserrat"/>
                <a:ea typeface="Montserrat"/>
                <a:cs typeface="Montserrat"/>
                <a:sym typeface="Montserrat"/>
              </a:rPr>
              <a:t>This suggests that WW1 didn’t accelerate medicine and treatment because...</a:t>
            </a:r>
            <a:endParaRPr b="1" sz="1600">
              <a:solidFill>
                <a:schemeClr val="accent1"/>
              </a:solidFill>
              <a:latin typeface="Montserrat"/>
              <a:ea typeface="Montserrat"/>
              <a:cs typeface="Montserrat"/>
              <a:sym typeface="Montserrat"/>
            </a:endParaRPr>
          </a:p>
          <a:p>
            <a:pPr indent="0" lvl="0" marL="0" rtl="0" algn="l">
              <a:spcBef>
                <a:spcPts val="0"/>
              </a:spcBef>
              <a:spcAft>
                <a:spcPts val="0"/>
              </a:spcAft>
              <a:buNone/>
            </a:pPr>
            <a:r>
              <a:t/>
            </a:r>
            <a:endParaRPr b="1" sz="1600">
              <a:latin typeface="Montserrat"/>
              <a:ea typeface="Montserrat"/>
              <a:cs typeface="Montserrat"/>
              <a:sym typeface="Montserrat"/>
            </a:endParaRPr>
          </a:p>
          <a:p>
            <a:pPr indent="-330200" lvl="0" marL="457200" rtl="0" algn="l">
              <a:spcBef>
                <a:spcPts val="0"/>
              </a:spcBef>
              <a:spcAft>
                <a:spcPts val="0"/>
              </a:spcAft>
              <a:buSzPts val="1600"/>
              <a:buFont typeface="Montserrat"/>
              <a:buAutoNum type="arabicPeriod"/>
            </a:pPr>
            <a:r>
              <a:rPr lang="en-GB" sz="1600" u="sng">
                <a:latin typeface="Montserrat"/>
                <a:ea typeface="Montserrat"/>
                <a:cs typeface="Montserrat"/>
                <a:sym typeface="Montserrat"/>
              </a:rPr>
              <a:t>Challenge question:</a:t>
            </a:r>
            <a:r>
              <a:rPr lang="en-GB" sz="1600">
                <a:latin typeface="Montserrat"/>
                <a:ea typeface="Montserrat"/>
                <a:cs typeface="Montserrat"/>
                <a:sym typeface="Montserrat"/>
              </a:rPr>
              <a:t> Write a conclusion </a:t>
            </a:r>
            <a:r>
              <a:rPr lang="en-GB" sz="1600" u="sng">
                <a:latin typeface="Montserrat"/>
                <a:ea typeface="Montserrat"/>
                <a:cs typeface="Montserrat"/>
                <a:sym typeface="Montserrat"/>
              </a:rPr>
              <a:t>explaining</a:t>
            </a:r>
            <a:r>
              <a:rPr lang="en-GB" sz="1600">
                <a:latin typeface="Montserrat"/>
                <a:ea typeface="Montserrat"/>
                <a:cs typeface="Montserrat"/>
                <a:sym typeface="Montserrat"/>
              </a:rPr>
              <a:t> why you agree or disagree with the statement.</a:t>
            </a:r>
            <a:endParaRPr sz="1600">
              <a:latin typeface="Montserrat"/>
              <a:ea typeface="Montserrat"/>
              <a:cs typeface="Montserrat"/>
              <a:sym typeface="Montserrat"/>
            </a:endParaRPr>
          </a:p>
        </p:txBody>
      </p:sp>
      <p:sp>
        <p:nvSpPr>
          <p:cNvPr id="179" name="Google Shape;179;p33"/>
          <p:cNvSpPr txBox="1"/>
          <p:nvPr/>
        </p:nvSpPr>
        <p:spPr>
          <a:xfrm>
            <a:off x="511325" y="63950"/>
            <a:ext cx="8310600" cy="1561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GB" sz="2100">
                <a:solidFill>
                  <a:schemeClr val="dk2"/>
                </a:solidFill>
                <a:latin typeface="Montserrat"/>
                <a:ea typeface="Montserrat"/>
                <a:cs typeface="Montserrat"/>
                <a:sym typeface="Montserrat"/>
              </a:rPr>
              <a:t>Extending writing task:</a:t>
            </a:r>
            <a:endParaRPr b="1" sz="2100">
              <a:solidFill>
                <a:schemeClr val="dk2"/>
              </a:solidFill>
              <a:latin typeface="Montserrat"/>
              <a:ea typeface="Montserrat"/>
              <a:cs typeface="Montserrat"/>
              <a:sym typeface="Montserrat"/>
            </a:endParaRPr>
          </a:p>
          <a:p>
            <a:pPr indent="0" lvl="0" marL="0" rtl="0" algn="ctr">
              <a:lnSpc>
                <a:spcPct val="115000"/>
              </a:lnSpc>
              <a:spcBef>
                <a:spcPts val="0"/>
              </a:spcBef>
              <a:spcAft>
                <a:spcPts val="0"/>
              </a:spcAft>
              <a:buNone/>
            </a:pPr>
            <a:r>
              <a:t/>
            </a:r>
            <a:endParaRPr b="1" sz="21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rPr b="1" lang="en-GB" sz="2100">
                <a:solidFill>
                  <a:schemeClr val="dk2"/>
                </a:solidFill>
                <a:latin typeface="Montserrat"/>
                <a:ea typeface="Montserrat"/>
                <a:cs typeface="Montserrat"/>
                <a:sym typeface="Montserrat"/>
              </a:rPr>
              <a:t>‘WW1 accelerated medicine and treatment’. How far do you agree with this statement? </a:t>
            </a:r>
            <a:endParaRPr b="1" sz="2100">
              <a:solidFill>
                <a:schemeClr val="dk2"/>
              </a:solidFill>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